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handoutMasterIdLst>
    <p:handoutMasterId r:id="rId34"/>
  </p:handoutMasterIdLst>
  <p:sldIdLst>
    <p:sldId id="257" r:id="rId2"/>
    <p:sldId id="258" r:id="rId3"/>
    <p:sldId id="271" r:id="rId4"/>
    <p:sldId id="284" r:id="rId5"/>
    <p:sldId id="267" r:id="rId6"/>
    <p:sldId id="273" r:id="rId7"/>
    <p:sldId id="272" r:id="rId8"/>
    <p:sldId id="274" r:id="rId9"/>
    <p:sldId id="275" r:id="rId10"/>
    <p:sldId id="278" r:id="rId11"/>
    <p:sldId id="276" r:id="rId12"/>
    <p:sldId id="277" r:id="rId13"/>
    <p:sldId id="262" r:id="rId14"/>
    <p:sldId id="263" r:id="rId15"/>
    <p:sldId id="279" r:id="rId16"/>
    <p:sldId id="280" r:id="rId17"/>
    <p:sldId id="281" r:id="rId18"/>
    <p:sldId id="282" r:id="rId19"/>
    <p:sldId id="283" r:id="rId20"/>
    <p:sldId id="286" r:id="rId21"/>
    <p:sldId id="287" r:id="rId22"/>
    <p:sldId id="290" r:id="rId23"/>
    <p:sldId id="291" r:id="rId24"/>
    <p:sldId id="292" r:id="rId25"/>
    <p:sldId id="294" r:id="rId26"/>
    <p:sldId id="295" r:id="rId27"/>
    <p:sldId id="297" r:id="rId28"/>
    <p:sldId id="296" r:id="rId29"/>
    <p:sldId id="288" r:id="rId30"/>
    <p:sldId id="293" r:id="rId31"/>
    <p:sldId id="28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ndows User" initials="WU" lastIdx="2" clrIdx="0">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F5AB1C69-6EDB-4FF4-983F-18BD219EF32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5" autoAdjust="0"/>
    <p:restoredTop sz="94660"/>
  </p:normalViewPr>
  <p:slideViewPr>
    <p:cSldViewPr snapToGrid="0">
      <p:cViewPr varScale="1">
        <p:scale>
          <a:sx n="84" d="100"/>
          <a:sy n="84" d="100"/>
        </p:scale>
        <p:origin x="581" y="82"/>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commentAuthors" Target="commentAuthor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55B8C3-9DA5-4DA8-B09B-3BBF29113ACD}" type="doc">
      <dgm:prSet loTypeId="urn:microsoft.com/office/officeart/2005/8/layout/hProcess9" loCatId="process" qsTypeId="urn:microsoft.com/office/officeart/2005/8/quickstyle/simple1" qsCatId="simple" csTypeId="urn:microsoft.com/office/officeart/2005/8/colors/accent1_2" csCatId="accent1" phldr="1"/>
      <dgm:spPr/>
    </dgm:pt>
    <dgm:pt modelId="{133B12EA-83F0-468A-93FE-558F7E4020D7}">
      <dgm:prSet phldrT="[Text]"/>
      <dgm:spPr/>
      <dgm:t>
        <a:bodyPr/>
        <a:lstStyle/>
        <a:p>
          <a:r>
            <a:rPr lang="en-US" dirty="0" err="1" smtClean="0"/>
            <a:t>Chương</a:t>
          </a:r>
          <a:r>
            <a:rPr lang="en-US" dirty="0" smtClean="0"/>
            <a:t> </a:t>
          </a:r>
          <a:r>
            <a:rPr lang="en-US" dirty="0" err="1" smtClean="0"/>
            <a:t>trình</a:t>
          </a:r>
          <a:r>
            <a:rPr lang="en-US" dirty="0" smtClean="0"/>
            <a:t> </a:t>
          </a:r>
          <a:r>
            <a:rPr lang="en-US" dirty="0" err="1" smtClean="0"/>
            <a:t>được</a:t>
          </a:r>
          <a:r>
            <a:rPr lang="en-US" dirty="0" smtClean="0"/>
            <a:t> </a:t>
          </a:r>
          <a:r>
            <a:rPr lang="en-US" dirty="0" err="1" smtClean="0"/>
            <a:t>viết</a:t>
          </a:r>
          <a:r>
            <a:rPr lang="en-US" dirty="0" smtClean="0"/>
            <a:t> </a:t>
          </a:r>
          <a:r>
            <a:rPr lang="en-US" dirty="0" err="1" smtClean="0"/>
            <a:t>bằng</a:t>
          </a:r>
          <a:r>
            <a:rPr lang="en-US" dirty="0" smtClean="0"/>
            <a:t> 1 </a:t>
          </a:r>
          <a:r>
            <a:rPr lang="en-US" dirty="0" err="1" smtClean="0">
              <a:solidFill>
                <a:srgbClr val="7030A0"/>
              </a:solidFill>
            </a:rPr>
            <a:t>ngôn</a:t>
          </a:r>
          <a:r>
            <a:rPr lang="en-US" dirty="0" smtClean="0">
              <a:solidFill>
                <a:srgbClr val="7030A0"/>
              </a:solidFill>
            </a:rPr>
            <a:t> </a:t>
          </a:r>
          <a:r>
            <a:rPr lang="en-US" dirty="0" err="1" smtClean="0">
              <a:solidFill>
                <a:srgbClr val="7030A0"/>
              </a:solidFill>
            </a:rPr>
            <a:t>ngữ</a:t>
          </a:r>
          <a:r>
            <a:rPr lang="en-US" dirty="0" smtClean="0">
              <a:solidFill>
                <a:srgbClr val="7030A0"/>
              </a:solidFill>
            </a:rPr>
            <a:t> </a:t>
          </a:r>
          <a:r>
            <a:rPr lang="en-US" dirty="0" err="1" smtClean="0">
              <a:solidFill>
                <a:srgbClr val="7030A0"/>
              </a:solidFill>
            </a:rPr>
            <a:t>lập</a:t>
          </a:r>
          <a:r>
            <a:rPr lang="en-US" dirty="0" smtClean="0">
              <a:solidFill>
                <a:srgbClr val="7030A0"/>
              </a:solidFill>
            </a:rPr>
            <a:t> </a:t>
          </a:r>
          <a:r>
            <a:rPr lang="en-US" dirty="0" err="1" smtClean="0">
              <a:solidFill>
                <a:srgbClr val="7030A0"/>
              </a:solidFill>
            </a:rPr>
            <a:t>trình</a:t>
          </a:r>
          <a:r>
            <a:rPr lang="en-US" dirty="0" smtClean="0">
              <a:solidFill>
                <a:srgbClr val="7030A0"/>
              </a:solidFill>
            </a:rPr>
            <a:t> </a:t>
          </a:r>
          <a:r>
            <a:rPr lang="en-US" dirty="0" err="1" smtClean="0">
              <a:solidFill>
                <a:srgbClr val="7030A0"/>
              </a:solidFill>
            </a:rPr>
            <a:t>đơn</a:t>
          </a:r>
          <a:r>
            <a:rPr lang="en-US" dirty="0" smtClean="0">
              <a:solidFill>
                <a:srgbClr val="7030A0"/>
              </a:solidFill>
            </a:rPr>
            <a:t> </a:t>
          </a:r>
          <a:r>
            <a:rPr lang="en-US" dirty="0" err="1" smtClean="0">
              <a:solidFill>
                <a:srgbClr val="7030A0"/>
              </a:solidFill>
            </a:rPr>
            <a:t>giản</a:t>
          </a:r>
          <a:r>
            <a:rPr lang="en-US" dirty="0" smtClean="0">
              <a:solidFill>
                <a:srgbClr val="7030A0"/>
              </a:solidFill>
            </a:rPr>
            <a:t> </a:t>
          </a:r>
          <a:r>
            <a:rPr lang="en-US" dirty="0" smtClean="0">
              <a:solidFill>
                <a:schemeClr val="tx1"/>
              </a:solidFill>
            </a:rPr>
            <a:t>(</a:t>
          </a:r>
          <a:r>
            <a:rPr lang="en-US" dirty="0" err="1" smtClean="0">
              <a:solidFill>
                <a:schemeClr val="tx1"/>
              </a:solidFill>
            </a:rPr>
            <a:t>ngôn</a:t>
          </a:r>
          <a:r>
            <a:rPr lang="en-US" dirty="0" smtClean="0">
              <a:solidFill>
                <a:schemeClr val="tx1"/>
              </a:solidFill>
            </a:rPr>
            <a:t> </a:t>
          </a:r>
          <a:r>
            <a:rPr lang="en-US" dirty="0" err="1" smtClean="0">
              <a:solidFill>
                <a:schemeClr val="tx1"/>
              </a:solidFill>
            </a:rPr>
            <a:t>ngữ</a:t>
          </a:r>
          <a:r>
            <a:rPr lang="en-US" dirty="0" smtClean="0">
              <a:solidFill>
                <a:schemeClr val="tx1"/>
              </a:solidFill>
            </a:rPr>
            <a:t> </a:t>
          </a:r>
          <a:r>
            <a:rPr lang="en-US" dirty="0" err="1" smtClean="0">
              <a:solidFill>
                <a:schemeClr val="tx1"/>
              </a:solidFill>
            </a:rPr>
            <a:t>bậc</a:t>
          </a:r>
          <a:r>
            <a:rPr lang="en-US" dirty="0" smtClean="0">
              <a:solidFill>
                <a:schemeClr val="tx1"/>
              </a:solidFill>
            </a:rPr>
            <a:t> </a:t>
          </a:r>
          <a:r>
            <a:rPr lang="en-US" dirty="0" err="1" smtClean="0">
              <a:solidFill>
                <a:schemeClr val="tx1"/>
              </a:solidFill>
            </a:rPr>
            <a:t>cao</a:t>
          </a:r>
          <a:r>
            <a:rPr lang="en-US" dirty="0" smtClean="0">
              <a:solidFill>
                <a:schemeClr val="tx1"/>
              </a:solidFill>
            </a:rPr>
            <a:t>)</a:t>
          </a:r>
          <a:endParaRPr lang="en-US" dirty="0">
            <a:solidFill>
              <a:srgbClr val="7030A0"/>
            </a:solidFill>
          </a:endParaRPr>
        </a:p>
      </dgm:t>
    </dgm:pt>
    <dgm:pt modelId="{09C92FFA-8E4E-4161-9DB8-80FF2EB04EB3}" type="parTrans" cxnId="{59531791-5D4D-44D6-9966-4B9F56843EFF}">
      <dgm:prSet/>
      <dgm:spPr/>
      <dgm:t>
        <a:bodyPr/>
        <a:lstStyle/>
        <a:p>
          <a:endParaRPr lang="en-US"/>
        </a:p>
      </dgm:t>
    </dgm:pt>
    <dgm:pt modelId="{5C929862-64CA-4203-A7B3-5A3E2730045C}" type="sibTrans" cxnId="{59531791-5D4D-44D6-9966-4B9F56843EFF}">
      <dgm:prSet/>
      <dgm:spPr/>
      <dgm:t>
        <a:bodyPr/>
        <a:lstStyle/>
        <a:p>
          <a:endParaRPr lang="en-US"/>
        </a:p>
      </dgm:t>
    </dgm:pt>
    <dgm:pt modelId="{2E97AF32-58A2-4ABB-AB80-AC7BBF6E7C92}">
      <dgm:prSet phldrT="[Text]"/>
      <dgm:spPr/>
      <dgm:t>
        <a:bodyPr/>
        <a:lstStyle/>
        <a:p>
          <a:r>
            <a:rPr lang="en-US" dirty="0" err="1" smtClean="0"/>
            <a:t>Chương</a:t>
          </a:r>
          <a:r>
            <a:rPr lang="en-US" dirty="0" smtClean="0"/>
            <a:t> </a:t>
          </a:r>
          <a:r>
            <a:rPr lang="en-US" dirty="0" err="1" smtClean="0"/>
            <a:t>trình</a:t>
          </a:r>
          <a:r>
            <a:rPr lang="en-US" dirty="0" smtClean="0"/>
            <a:t> </a:t>
          </a:r>
          <a:r>
            <a:rPr lang="en-US" dirty="0" err="1" smtClean="0"/>
            <a:t>dịch</a:t>
          </a:r>
          <a:r>
            <a:rPr lang="en-US" dirty="0" smtClean="0"/>
            <a:t> sang </a:t>
          </a:r>
          <a:r>
            <a:rPr lang="en-US" dirty="0" err="1" smtClean="0">
              <a:solidFill>
                <a:srgbClr val="00B050"/>
              </a:solidFill>
            </a:rPr>
            <a:t>ngôn</a:t>
          </a:r>
          <a:r>
            <a:rPr lang="en-US" dirty="0" smtClean="0">
              <a:solidFill>
                <a:srgbClr val="00B050"/>
              </a:solidFill>
            </a:rPr>
            <a:t> </a:t>
          </a:r>
          <a:r>
            <a:rPr lang="en-US" dirty="0" err="1" smtClean="0">
              <a:solidFill>
                <a:srgbClr val="00B050"/>
              </a:solidFill>
            </a:rPr>
            <a:t>ngữ</a:t>
          </a:r>
          <a:r>
            <a:rPr lang="en-US" dirty="0" smtClean="0">
              <a:solidFill>
                <a:srgbClr val="00B050"/>
              </a:solidFill>
            </a:rPr>
            <a:t> </a:t>
          </a:r>
          <a:r>
            <a:rPr lang="en-US" dirty="0" err="1" smtClean="0">
              <a:solidFill>
                <a:srgbClr val="00B050"/>
              </a:solidFill>
            </a:rPr>
            <a:t>nhị</a:t>
          </a:r>
          <a:r>
            <a:rPr lang="en-US" dirty="0" smtClean="0">
              <a:solidFill>
                <a:srgbClr val="00B050"/>
              </a:solidFill>
            </a:rPr>
            <a:t> </a:t>
          </a:r>
          <a:r>
            <a:rPr lang="en-US" dirty="0" err="1" smtClean="0">
              <a:solidFill>
                <a:srgbClr val="00B050"/>
              </a:solidFill>
            </a:rPr>
            <a:t>phân</a:t>
          </a:r>
          <a:endParaRPr lang="en-US" dirty="0" smtClean="0">
            <a:solidFill>
              <a:srgbClr val="00B050"/>
            </a:solidFill>
          </a:endParaRPr>
        </a:p>
        <a:p>
          <a:r>
            <a:rPr lang="en-US" dirty="0" smtClean="0">
              <a:solidFill>
                <a:schemeClr val="accent2">
                  <a:lumMod val="60000"/>
                  <a:lumOff val="40000"/>
                </a:schemeClr>
              </a:solidFill>
            </a:rPr>
            <a:t>(0101101101100)</a:t>
          </a:r>
        </a:p>
      </dgm:t>
    </dgm:pt>
    <dgm:pt modelId="{8F75D326-C787-4A43-AFB8-15420026A887}" type="parTrans" cxnId="{505AC602-4856-48C7-8753-07492019B027}">
      <dgm:prSet/>
      <dgm:spPr/>
      <dgm:t>
        <a:bodyPr/>
        <a:lstStyle/>
        <a:p>
          <a:endParaRPr lang="en-US"/>
        </a:p>
      </dgm:t>
    </dgm:pt>
    <dgm:pt modelId="{FB5B7606-6FF7-4820-B5E5-AFD81AC16884}" type="sibTrans" cxnId="{505AC602-4856-48C7-8753-07492019B027}">
      <dgm:prSet/>
      <dgm:spPr/>
      <dgm:t>
        <a:bodyPr/>
        <a:lstStyle/>
        <a:p>
          <a:endParaRPr lang="en-US"/>
        </a:p>
      </dgm:t>
    </dgm:pt>
    <dgm:pt modelId="{04264290-826B-49C2-9CE6-6DF75B6A1202}">
      <dgm:prSet phldrT="[Text]"/>
      <dgm:spPr/>
      <dgm:t>
        <a:bodyPr/>
        <a:lstStyle/>
        <a:p>
          <a:r>
            <a:rPr lang="en-US" dirty="0" err="1" smtClean="0"/>
            <a:t>Nhận</a:t>
          </a:r>
          <a:r>
            <a:rPr lang="en-US" dirty="0" smtClean="0"/>
            <a:t> </a:t>
          </a:r>
          <a:r>
            <a:rPr lang="en-US" dirty="0" err="1" smtClean="0"/>
            <a:t>được</a:t>
          </a:r>
          <a:r>
            <a:rPr lang="en-US" dirty="0" smtClean="0"/>
            <a:t> 1 </a:t>
          </a:r>
          <a:r>
            <a:rPr lang="en-US" dirty="0" err="1" smtClean="0"/>
            <a:t>chương</a:t>
          </a:r>
          <a:r>
            <a:rPr lang="en-US" dirty="0" smtClean="0"/>
            <a:t> </a:t>
          </a:r>
          <a:r>
            <a:rPr lang="en-US" dirty="0" err="1" smtClean="0"/>
            <a:t>trình</a:t>
          </a:r>
          <a:r>
            <a:rPr lang="en-US" dirty="0" smtClean="0"/>
            <a:t> </a:t>
          </a:r>
          <a:r>
            <a:rPr lang="en-US" dirty="0" err="1" smtClean="0"/>
            <a:t>bằng</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nhị</a:t>
          </a:r>
          <a:r>
            <a:rPr lang="en-US" dirty="0" smtClean="0"/>
            <a:t> </a:t>
          </a:r>
          <a:r>
            <a:rPr lang="en-US" dirty="0" err="1" smtClean="0"/>
            <a:t>phân</a:t>
          </a:r>
          <a:r>
            <a:rPr lang="en-US" dirty="0" smtClean="0"/>
            <a:t> </a:t>
          </a:r>
          <a:r>
            <a:rPr lang="en-US" dirty="0" err="1" smtClean="0"/>
            <a:t>mà</a:t>
          </a:r>
          <a:r>
            <a:rPr lang="en-US" dirty="0" smtClean="0"/>
            <a:t> </a:t>
          </a:r>
          <a:r>
            <a:rPr lang="en-US" dirty="0" err="1" smtClean="0"/>
            <a:t>máy</a:t>
          </a:r>
          <a:r>
            <a:rPr lang="en-US" dirty="0" smtClean="0"/>
            <a:t> </a:t>
          </a:r>
          <a:r>
            <a:rPr lang="en-US" dirty="0" err="1" smtClean="0"/>
            <a:t>tính</a:t>
          </a:r>
          <a:r>
            <a:rPr lang="en-US" dirty="0" smtClean="0"/>
            <a:t> </a:t>
          </a:r>
          <a:r>
            <a:rPr lang="en-US" dirty="0" err="1" smtClean="0"/>
            <a:t>có</a:t>
          </a:r>
          <a:r>
            <a:rPr lang="en-US" dirty="0" smtClean="0"/>
            <a:t> </a:t>
          </a:r>
          <a:r>
            <a:rPr lang="en-US" dirty="0" err="1" smtClean="0"/>
            <a:t>thể</a:t>
          </a:r>
          <a:r>
            <a:rPr lang="en-US" dirty="0" smtClean="0"/>
            <a:t> </a:t>
          </a:r>
          <a:r>
            <a:rPr lang="en-US" dirty="0" err="1" smtClean="0"/>
            <a:t>hiểu</a:t>
          </a:r>
          <a:endParaRPr lang="en-US" dirty="0"/>
        </a:p>
      </dgm:t>
    </dgm:pt>
    <dgm:pt modelId="{634C2B66-E0F4-4135-A5A8-8EE72E014B64}" type="parTrans" cxnId="{95FBB186-DB27-430F-9288-EAE6E3E7378F}">
      <dgm:prSet/>
      <dgm:spPr/>
      <dgm:t>
        <a:bodyPr/>
        <a:lstStyle/>
        <a:p>
          <a:endParaRPr lang="en-US"/>
        </a:p>
      </dgm:t>
    </dgm:pt>
    <dgm:pt modelId="{93742F27-C9C5-4850-8008-F54FBE9CEBD4}" type="sibTrans" cxnId="{95FBB186-DB27-430F-9288-EAE6E3E7378F}">
      <dgm:prSet/>
      <dgm:spPr/>
      <dgm:t>
        <a:bodyPr/>
        <a:lstStyle/>
        <a:p>
          <a:endParaRPr lang="en-US"/>
        </a:p>
      </dgm:t>
    </dgm:pt>
    <dgm:pt modelId="{62FE49C2-AFD8-4860-A11E-E3773A7EF29B}" type="pres">
      <dgm:prSet presAssocID="{5C55B8C3-9DA5-4DA8-B09B-3BBF29113ACD}" presName="CompostProcess" presStyleCnt="0">
        <dgm:presLayoutVars>
          <dgm:dir/>
          <dgm:resizeHandles val="exact"/>
        </dgm:presLayoutVars>
      </dgm:prSet>
      <dgm:spPr/>
    </dgm:pt>
    <dgm:pt modelId="{EFF1982C-B119-43A5-A117-C542B34ED138}" type="pres">
      <dgm:prSet presAssocID="{5C55B8C3-9DA5-4DA8-B09B-3BBF29113ACD}" presName="arrow" presStyleLbl="bgShp" presStyleIdx="0" presStyleCnt="1"/>
      <dgm:spPr/>
    </dgm:pt>
    <dgm:pt modelId="{0DC78CFA-FE65-4A13-A615-8625C335DBB1}" type="pres">
      <dgm:prSet presAssocID="{5C55B8C3-9DA5-4DA8-B09B-3BBF29113ACD}" presName="linearProcess" presStyleCnt="0"/>
      <dgm:spPr/>
    </dgm:pt>
    <dgm:pt modelId="{47C82746-C31E-46AA-B981-BFBD0979234F}" type="pres">
      <dgm:prSet presAssocID="{133B12EA-83F0-468A-93FE-558F7E4020D7}" presName="textNode" presStyleLbl="node1" presStyleIdx="0" presStyleCnt="3">
        <dgm:presLayoutVars>
          <dgm:bulletEnabled val="1"/>
        </dgm:presLayoutVars>
      </dgm:prSet>
      <dgm:spPr/>
      <dgm:t>
        <a:bodyPr/>
        <a:lstStyle/>
        <a:p>
          <a:endParaRPr lang="en-US"/>
        </a:p>
      </dgm:t>
    </dgm:pt>
    <dgm:pt modelId="{0AA1A138-9A6F-4D83-8EB1-F01E2908E0BF}" type="pres">
      <dgm:prSet presAssocID="{5C929862-64CA-4203-A7B3-5A3E2730045C}" presName="sibTrans" presStyleCnt="0"/>
      <dgm:spPr/>
    </dgm:pt>
    <dgm:pt modelId="{A9894038-A43D-403B-BA23-A142AAE16590}" type="pres">
      <dgm:prSet presAssocID="{2E97AF32-58A2-4ABB-AB80-AC7BBF6E7C92}" presName="textNode" presStyleLbl="node1" presStyleIdx="1" presStyleCnt="3">
        <dgm:presLayoutVars>
          <dgm:bulletEnabled val="1"/>
        </dgm:presLayoutVars>
      </dgm:prSet>
      <dgm:spPr/>
      <dgm:t>
        <a:bodyPr/>
        <a:lstStyle/>
        <a:p>
          <a:endParaRPr lang="en-US"/>
        </a:p>
      </dgm:t>
    </dgm:pt>
    <dgm:pt modelId="{781EB278-1CB1-4344-80F3-45C6A21395B3}" type="pres">
      <dgm:prSet presAssocID="{FB5B7606-6FF7-4820-B5E5-AFD81AC16884}" presName="sibTrans" presStyleCnt="0"/>
      <dgm:spPr/>
    </dgm:pt>
    <dgm:pt modelId="{CC70AEF9-2ABC-44A0-A1AE-1CB5E84EA877}" type="pres">
      <dgm:prSet presAssocID="{04264290-826B-49C2-9CE6-6DF75B6A1202}" presName="textNode" presStyleLbl="node1" presStyleIdx="2" presStyleCnt="3">
        <dgm:presLayoutVars>
          <dgm:bulletEnabled val="1"/>
        </dgm:presLayoutVars>
      </dgm:prSet>
      <dgm:spPr/>
      <dgm:t>
        <a:bodyPr/>
        <a:lstStyle/>
        <a:p>
          <a:endParaRPr lang="en-US"/>
        </a:p>
      </dgm:t>
    </dgm:pt>
  </dgm:ptLst>
  <dgm:cxnLst>
    <dgm:cxn modelId="{18D77AF0-D278-4FD6-805F-E549E7BC5D1E}" type="presOf" srcId="{04264290-826B-49C2-9CE6-6DF75B6A1202}" destId="{CC70AEF9-2ABC-44A0-A1AE-1CB5E84EA877}" srcOrd="0" destOrd="0" presId="urn:microsoft.com/office/officeart/2005/8/layout/hProcess9"/>
    <dgm:cxn modelId="{95FBB186-DB27-430F-9288-EAE6E3E7378F}" srcId="{5C55B8C3-9DA5-4DA8-B09B-3BBF29113ACD}" destId="{04264290-826B-49C2-9CE6-6DF75B6A1202}" srcOrd="2" destOrd="0" parTransId="{634C2B66-E0F4-4135-A5A8-8EE72E014B64}" sibTransId="{93742F27-C9C5-4850-8008-F54FBE9CEBD4}"/>
    <dgm:cxn modelId="{505AC602-4856-48C7-8753-07492019B027}" srcId="{5C55B8C3-9DA5-4DA8-B09B-3BBF29113ACD}" destId="{2E97AF32-58A2-4ABB-AB80-AC7BBF6E7C92}" srcOrd="1" destOrd="0" parTransId="{8F75D326-C787-4A43-AFB8-15420026A887}" sibTransId="{FB5B7606-6FF7-4820-B5E5-AFD81AC16884}"/>
    <dgm:cxn modelId="{1A2182E1-CE89-4DE2-A579-2DA5B5CAC95B}" type="presOf" srcId="{2E97AF32-58A2-4ABB-AB80-AC7BBF6E7C92}" destId="{A9894038-A43D-403B-BA23-A142AAE16590}" srcOrd="0" destOrd="0" presId="urn:microsoft.com/office/officeart/2005/8/layout/hProcess9"/>
    <dgm:cxn modelId="{C4BCB6AB-007B-4BF7-96F2-C7C3306EC99D}" type="presOf" srcId="{5C55B8C3-9DA5-4DA8-B09B-3BBF29113ACD}" destId="{62FE49C2-AFD8-4860-A11E-E3773A7EF29B}" srcOrd="0" destOrd="0" presId="urn:microsoft.com/office/officeart/2005/8/layout/hProcess9"/>
    <dgm:cxn modelId="{469946C6-5CD3-4A5A-9E13-2FAFD1071FFE}" type="presOf" srcId="{133B12EA-83F0-468A-93FE-558F7E4020D7}" destId="{47C82746-C31E-46AA-B981-BFBD0979234F}" srcOrd="0" destOrd="0" presId="urn:microsoft.com/office/officeart/2005/8/layout/hProcess9"/>
    <dgm:cxn modelId="{59531791-5D4D-44D6-9966-4B9F56843EFF}" srcId="{5C55B8C3-9DA5-4DA8-B09B-3BBF29113ACD}" destId="{133B12EA-83F0-468A-93FE-558F7E4020D7}" srcOrd="0" destOrd="0" parTransId="{09C92FFA-8E4E-4161-9DB8-80FF2EB04EB3}" sibTransId="{5C929862-64CA-4203-A7B3-5A3E2730045C}"/>
    <dgm:cxn modelId="{30BF8A0E-FF4F-4045-858F-CA788CF32E9A}" type="presParOf" srcId="{62FE49C2-AFD8-4860-A11E-E3773A7EF29B}" destId="{EFF1982C-B119-43A5-A117-C542B34ED138}" srcOrd="0" destOrd="0" presId="urn:microsoft.com/office/officeart/2005/8/layout/hProcess9"/>
    <dgm:cxn modelId="{A1EFF90D-1196-433F-8163-05AA9189E9D7}" type="presParOf" srcId="{62FE49C2-AFD8-4860-A11E-E3773A7EF29B}" destId="{0DC78CFA-FE65-4A13-A615-8625C335DBB1}" srcOrd="1" destOrd="0" presId="urn:microsoft.com/office/officeart/2005/8/layout/hProcess9"/>
    <dgm:cxn modelId="{550CEA7F-C200-4DB1-B260-5B5B384E272E}" type="presParOf" srcId="{0DC78CFA-FE65-4A13-A615-8625C335DBB1}" destId="{47C82746-C31E-46AA-B981-BFBD0979234F}" srcOrd="0" destOrd="0" presId="urn:microsoft.com/office/officeart/2005/8/layout/hProcess9"/>
    <dgm:cxn modelId="{150C73C4-6120-4C21-9EAF-E3627881CBD2}" type="presParOf" srcId="{0DC78CFA-FE65-4A13-A615-8625C335DBB1}" destId="{0AA1A138-9A6F-4D83-8EB1-F01E2908E0BF}" srcOrd="1" destOrd="0" presId="urn:microsoft.com/office/officeart/2005/8/layout/hProcess9"/>
    <dgm:cxn modelId="{F9FA0FFB-2B87-49C6-A24E-37AF2C009BA5}" type="presParOf" srcId="{0DC78CFA-FE65-4A13-A615-8625C335DBB1}" destId="{A9894038-A43D-403B-BA23-A142AAE16590}" srcOrd="2" destOrd="0" presId="urn:microsoft.com/office/officeart/2005/8/layout/hProcess9"/>
    <dgm:cxn modelId="{A767E071-28BC-4C79-8922-C969A3ADEDB6}" type="presParOf" srcId="{0DC78CFA-FE65-4A13-A615-8625C335DBB1}" destId="{781EB278-1CB1-4344-80F3-45C6A21395B3}" srcOrd="3" destOrd="0" presId="urn:microsoft.com/office/officeart/2005/8/layout/hProcess9"/>
    <dgm:cxn modelId="{26B82CAC-B8B7-4F5D-96CA-E58ADD2A96A8}" type="presParOf" srcId="{0DC78CFA-FE65-4A13-A615-8625C335DBB1}" destId="{CC70AEF9-2ABC-44A0-A1AE-1CB5E84EA877}"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6B6418C-F09F-4119-8C5E-7422DE9380B2}" type="doc">
      <dgm:prSet loTypeId="urn:microsoft.com/office/officeart/2005/8/layout/chevron1" loCatId="process" qsTypeId="urn:microsoft.com/office/officeart/2005/8/quickstyle/simple1" qsCatId="simple" csTypeId="urn:microsoft.com/office/officeart/2005/8/colors/accent1_2" csCatId="accent1" phldr="1"/>
      <dgm:spPr/>
    </dgm:pt>
    <dgm:pt modelId="{F68E1A85-A16C-4F43-8591-0B2A78D7CD3B}">
      <dgm:prSet phldrT="[Text]"/>
      <dgm:spPr/>
      <dgm:t>
        <a:bodyPr/>
        <a:lstStyle/>
        <a:p>
          <a:r>
            <a:rPr lang="en-US" dirty="0" smtClean="0"/>
            <a:t>High-level language code</a:t>
          </a:r>
          <a:endParaRPr lang="en-US" dirty="0"/>
        </a:p>
      </dgm:t>
    </dgm:pt>
    <dgm:pt modelId="{9A9C2922-D194-426E-AF57-4340A209CB1F}" type="parTrans" cxnId="{FEE0DFAE-8481-4831-A9B2-3DDFBE417C6E}">
      <dgm:prSet/>
      <dgm:spPr/>
      <dgm:t>
        <a:bodyPr/>
        <a:lstStyle/>
        <a:p>
          <a:endParaRPr lang="en-US"/>
        </a:p>
      </dgm:t>
    </dgm:pt>
    <dgm:pt modelId="{7D8ABD93-35DB-4C14-86AA-53C5DB4F107E}" type="sibTrans" cxnId="{FEE0DFAE-8481-4831-A9B2-3DDFBE417C6E}">
      <dgm:prSet/>
      <dgm:spPr/>
      <dgm:t>
        <a:bodyPr/>
        <a:lstStyle/>
        <a:p>
          <a:endParaRPr lang="en-US"/>
        </a:p>
      </dgm:t>
    </dgm:pt>
    <dgm:pt modelId="{26B32E9D-4BF7-40A8-BD38-CABB36380799}">
      <dgm:prSet phldrT="[Text]"/>
      <dgm:spPr/>
      <dgm:t>
        <a:bodyPr/>
        <a:lstStyle/>
        <a:p>
          <a:r>
            <a:rPr lang="en-US" dirty="0" smtClean="0"/>
            <a:t>Compiler</a:t>
          </a:r>
          <a:endParaRPr lang="en-US" dirty="0"/>
        </a:p>
      </dgm:t>
    </dgm:pt>
    <dgm:pt modelId="{0B1711DF-3F9F-42C2-8106-C0455CDEB49A}" type="parTrans" cxnId="{4B9D8DE3-8D2A-412F-8B32-8E6CF9453701}">
      <dgm:prSet/>
      <dgm:spPr/>
      <dgm:t>
        <a:bodyPr/>
        <a:lstStyle/>
        <a:p>
          <a:endParaRPr lang="en-US"/>
        </a:p>
      </dgm:t>
    </dgm:pt>
    <dgm:pt modelId="{A4C6877C-1EC4-4E10-A7D1-A448BF9A2DBC}" type="sibTrans" cxnId="{4B9D8DE3-8D2A-412F-8B32-8E6CF9453701}">
      <dgm:prSet/>
      <dgm:spPr/>
      <dgm:t>
        <a:bodyPr/>
        <a:lstStyle/>
        <a:p>
          <a:endParaRPr lang="en-US"/>
        </a:p>
      </dgm:t>
    </dgm:pt>
    <dgm:pt modelId="{6AC40C38-0C63-4055-92E5-E0B5CB190BCF}">
      <dgm:prSet phldrT="[Text]"/>
      <dgm:spPr/>
      <dgm:t>
        <a:bodyPr/>
        <a:lstStyle/>
        <a:p>
          <a:r>
            <a:rPr lang="en-US" dirty="0" smtClean="0"/>
            <a:t>Executable</a:t>
          </a:r>
          <a:endParaRPr lang="en-US" dirty="0"/>
        </a:p>
      </dgm:t>
    </dgm:pt>
    <dgm:pt modelId="{F53A4FF8-589D-40E3-A732-D8DC3FC823E2}" type="parTrans" cxnId="{6AF8C628-D3D0-4B9A-9280-943D2FEAF22A}">
      <dgm:prSet/>
      <dgm:spPr/>
      <dgm:t>
        <a:bodyPr/>
        <a:lstStyle/>
        <a:p>
          <a:endParaRPr lang="en-US"/>
        </a:p>
      </dgm:t>
    </dgm:pt>
    <dgm:pt modelId="{C483F42B-E3B9-4AE3-90B0-D02156F4D099}" type="sibTrans" cxnId="{6AF8C628-D3D0-4B9A-9280-943D2FEAF22A}">
      <dgm:prSet/>
      <dgm:spPr/>
      <dgm:t>
        <a:bodyPr/>
        <a:lstStyle/>
        <a:p>
          <a:endParaRPr lang="en-US"/>
        </a:p>
      </dgm:t>
    </dgm:pt>
    <dgm:pt modelId="{D15F6FB5-2272-45BC-B1DF-2595B633833D}" type="pres">
      <dgm:prSet presAssocID="{36B6418C-F09F-4119-8C5E-7422DE9380B2}" presName="Name0" presStyleCnt="0">
        <dgm:presLayoutVars>
          <dgm:dir/>
          <dgm:animLvl val="lvl"/>
          <dgm:resizeHandles val="exact"/>
        </dgm:presLayoutVars>
      </dgm:prSet>
      <dgm:spPr/>
    </dgm:pt>
    <dgm:pt modelId="{F76F8849-F446-4767-88D4-541D88EFB18D}" type="pres">
      <dgm:prSet presAssocID="{F68E1A85-A16C-4F43-8591-0B2A78D7CD3B}" presName="parTxOnly" presStyleLbl="node1" presStyleIdx="0" presStyleCnt="3" custLinFactNeighborX="-821" custLinFactNeighborY="1910">
        <dgm:presLayoutVars>
          <dgm:chMax val="0"/>
          <dgm:chPref val="0"/>
          <dgm:bulletEnabled val="1"/>
        </dgm:presLayoutVars>
      </dgm:prSet>
      <dgm:spPr/>
      <dgm:t>
        <a:bodyPr/>
        <a:lstStyle/>
        <a:p>
          <a:endParaRPr lang="en-US"/>
        </a:p>
      </dgm:t>
    </dgm:pt>
    <dgm:pt modelId="{7912EC28-5BDD-471F-8E20-8CC93F9F84A1}" type="pres">
      <dgm:prSet presAssocID="{7D8ABD93-35DB-4C14-86AA-53C5DB4F107E}" presName="parTxOnlySpace" presStyleCnt="0"/>
      <dgm:spPr/>
    </dgm:pt>
    <dgm:pt modelId="{62362015-A241-4FA5-95EE-2B68A7F0CD28}" type="pres">
      <dgm:prSet presAssocID="{26B32E9D-4BF7-40A8-BD38-CABB36380799}" presName="parTxOnly" presStyleLbl="node1" presStyleIdx="1" presStyleCnt="3">
        <dgm:presLayoutVars>
          <dgm:chMax val="0"/>
          <dgm:chPref val="0"/>
          <dgm:bulletEnabled val="1"/>
        </dgm:presLayoutVars>
      </dgm:prSet>
      <dgm:spPr/>
      <dgm:t>
        <a:bodyPr/>
        <a:lstStyle/>
        <a:p>
          <a:endParaRPr lang="en-US"/>
        </a:p>
      </dgm:t>
    </dgm:pt>
    <dgm:pt modelId="{E2A8558D-AE77-4D21-98A3-E981A02C046C}" type="pres">
      <dgm:prSet presAssocID="{A4C6877C-1EC4-4E10-A7D1-A448BF9A2DBC}" presName="parTxOnlySpace" presStyleCnt="0"/>
      <dgm:spPr/>
    </dgm:pt>
    <dgm:pt modelId="{5C0494DB-C3DE-4B70-9501-DBE22F15864A}" type="pres">
      <dgm:prSet presAssocID="{6AC40C38-0C63-4055-92E5-E0B5CB190BCF}" presName="parTxOnly" presStyleLbl="node1" presStyleIdx="2" presStyleCnt="3">
        <dgm:presLayoutVars>
          <dgm:chMax val="0"/>
          <dgm:chPref val="0"/>
          <dgm:bulletEnabled val="1"/>
        </dgm:presLayoutVars>
      </dgm:prSet>
      <dgm:spPr/>
      <dgm:t>
        <a:bodyPr/>
        <a:lstStyle/>
        <a:p>
          <a:endParaRPr lang="en-US"/>
        </a:p>
      </dgm:t>
    </dgm:pt>
  </dgm:ptLst>
  <dgm:cxnLst>
    <dgm:cxn modelId="{50C25956-091C-4438-9318-765D69FAFBB8}" type="presOf" srcId="{F68E1A85-A16C-4F43-8591-0B2A78D7CD3B}" destId="{F76F8849-F446-4767-88D4-541D88EFB18D}" srcOrd="0" destOrd="0" presId="urn:microsoft.com/office/officeart/2005/8/layout/chevron1"/>
    <dgm:cxn modelId="{3D304E3C-927B-4A21-97CE-3A240334251F}" type="presOf" srcId="{6AC40C38-0C63-4055-92E5-E0B5CB190BCF}" destId="{5C0494DB-C3DE-4B70-9501-DBE22F15864A}" srcOrd="0" destOrd="0" presId="urn:microsoft.com/office/officeart/2005/8/layout/chevron1"/>
    <dgm:cxn modelId="{6AF8C628-D3D0-4B9A-9280-943D2FEAF22A}" srcId="{36B6418C-F09F-4119-8C5E-7422DE9380B2}" destId="{6AC40C38-0C63-4055-92E5-E0B5CB190BCF}" srcOrd="2" destOrd="0" parTransId="{F53A4FF8-589D-40E3-A732-D8DC3FC823E2}" sibTransId="{C483F42B-E3B9-4AE3-90B0-D02156F4D099}"/>
    <dgm:cxn modelId="{37C9800C-BC4A-4946-B59C-3116A4A3301E}" type="presOf" srcId="{26B32E9D-4BF7-40A8-BD38-CABB36380799}" destId="{62362015-A241-4FA5-95EE-2B68A7F0CD28}" srcOrd="0" destOrd="0" presId="urn:microsoft.com/office/officeart/2005/8/layout/chevron1"/>
    <dgm:cxn modelId="{4B9D8DE3-8D2A-412F-8B32-8E6CF9453701}" srcId="{36B6418C-F09F-4119-8C5E-7422DE9380B2}" destId="{26B32E9D-4BF7-40A8-BD38-CABB36380799}" srcOrd="1" destOrd="0" parTransId="{0B1711DF-3F9F-42C2-8106-C0455CDEB49A}" sibTransId="{A4C6877C-1EC4-4E10-A7D1-A448BF9A2DBC}"/>
    <dgm:cxn modelId="{DC967E0D-B58D-403A-98F6-A5453DF97772}" type="presOf" srcId="{36B6418C-F09F-4119-8C5E-7422DE9380B2}" destId="{D15F6FB5-2272-45BC-B1DF-2595B633833D}" srcOrd="0" destOrd="0" presId="urn:microsoft.com/office/officeart/2005/8/layout/chevron1"/>
    <dgm:cxn modelId="{FEE0DFAE-8481-4831-A9B2-3DDFBE417C6E}" srcId="{36B6418C-F09F-4119-8C5E-7422DE9380B2}" destId="{F68E1A85-A16C-4F43-8591-0B2A78D7CD3B}" srcOrd="0" destOrd="0" parTransId="{9A9C2922-D194-426E-AF57-4340A209CB1F}" sibTransId="{7D8ABD93-35DB-4C14-86AA-53C5DB4F107E}"/>
    <dgm:cxn modelId="{3BDFB0E8-A456-4CD5-9E1F-40B861D41616}" type="presParOf" srcId="{D15F6FB5-2272-45BC-B1DF-2595B633833D}" destId="{F76F8849-F446-4767-88D4-541D88EFB18D}" srcOrd="0" destOrd="0" presId="urn:microsoft.com/office/officeart/2005/8/layout/chevron1"/>
    <dgm:cxn modelId="{7F0AA3B8-F839-41FA-AFA2-A829D88EBC27}" type="presParOf" srcId="{D15F6FB5-2272-45BC-B1DF-2595B633833D}" destId="{7912EC28-5BDD-471F-8E20-8CC93F9F84A1}" srcOrd="1" destOrd="0" presId="urn:microsoft.com/office/officeart/2005/8/layout/chevron1"/>
    <dgm:cxn modelId="{6D11D9AE-832B-4554-90BE-B3C82175F92B}" type="presParOf" srcId="{D15F6FB5-2272-45BC-B1DF-2595B633833D}" destId="{62362015-A241-4FA5-95EE-2B68A7F0CD28}" srcOrd="2" destOrd="0" presId="urn:microsoft.com/office/officeart/2005/8/layout/chevron1"/>
    <dgm:cxn modelId="{495F9DBB-74AF-4BF3-A746-654AC3B71F8B}" type="presParOf" srcId="{D15F6FB5-2272-45BC-B1DF-2595B633833D}" destId="{E2A8558D-AE77-4D21-98A3-E981A02C046C}" srcOrd="3" destOrd="0" presId="urn:microsoft.com/office/officeart/2005/8/layout/chevron1"/>
    <dgm:cxn modelId="{AECEB8F8-A0AB-4ACB-BA97-086D32E316EF}" type="presParOf" srcId="{D15F6FB5-2272-45BC-B1DF-2595B633833D}" destId="{5C0494DB-C3DE-4B70-9501-DBE22F15864A}" srcOrd="4"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EF4C59A-F1F4-41C0-8D23-CEF48442CB16}" type="doc">
      <dgm:prSet loTypeId="urn:microsoft.com/office/officeart/2005/8/layout/hChevron3" loCatId="process" qsTypeId="urn:microsoft.com/office/officeart/2005/8/quickstyle/simple1" qsCatId="simple" csTypeId="urn:microsoft.com/office/officeart/2005/8/colors/accent1_2" csCatId="accent1" phldr="1"/>
      <dgm:spPr/>
    </dgm:pt>
    <dgm:pt modelId="{A38B17B5-E43A-4E50-8D7C-038BF3403BE6}">
      <dgm:prSet phldrT="[Text]"/>
      <dgm:spPr/>
      <dgm:t>
        <a:bodyPr/>
        <a:lstStyle/>
        <a:p>
          <a:r>
            <a:rPr lang="en-US" dirty="0" smtClean="0"/>
            <a:t>High-level language code</a:t>
          </a:r>
          <a:endParaRPr lang="en-US" dirty="0"/>
        </a:p>
      </dgm:t>
    </dgm:pt>
    <dgm:pt modelId="{DC83EC4C-DB60-4D4A-BCE8-F7B898A86593}" type="parTrans" cxnId="{6F643098-5189-4539-B349-4159BD6C6248}">
      <dgm:prSet/>
      <dgm:spPr/>
      <dgm:t>
        <a:bodyPr/>
        <a:lstStyle/>
        <a:p>
          <a:endParaRPr lang="en-US"/>
        </a:p>
      </dgm:t>
    </dgm:pt>
    <dgm:pt modelId="{97BAA7E2-9C52-487B-BE6C-0D914719D081}" type="sibTrans" cxnId="{6F643098-5189-4539-B349-4159BD6C6248}">
      <dgm:prSet/>
      <dgm:spPr/>
      <dgm:t>
        <a:bodyPr/>
        <a:lstStyle/>
        <a:p>
          <a:endParaRPr lang="en-US"/>
        </a:p>
      </dgm:t>
    </dgm:pt>
    <dgm:pt modelId="{EF96C1D7-1389-4EEC-A98E-73016AC24F6C}">
      <dgm:prSet phldrT="[Text]"/>
      <dgm:spPr/>
      <dgm:t>
        <a:bodyPr/>
        <a:lstStyle/>
        <a:p>
          <a:r>
            <a:rPr lang="en-US" dirty="0" smtClean="0"/>
            <a:t>Interpreter</a:t>
          </a:r>
          <a:endParaRPr lang="en-US" dirty="0"/>
        </a:p>
      </dgm:t>
    </dgm:pt>
    <dgm:pt modelId="{8C0EDD49-ADA9-4E50-8810-608F2E0CD9E5}" type="parTrans" cxnId="{519D6987-310B-4865-8D31-2D70C55D05AB}">
      <dgm:prSet/>
      <dgm:spPr/>
      <dgm:t>
        <a:bodyPr/>
        <a:lstStyle/>
        <a:p>
          <a:endParaRPr lang="en-US"/>
        </a:p>
      </dgm:t>
    </dgm:pt>
    <dgm:pt modelId="{B0A2638B-623B-4D63-9F6F-C57291236918}" type="sibTrans" cxnId="{519D6987-310B-4865-8D31-2D70C55D05AB}">
      <dgm:prSet/>
      <dgm:spPr/>
      <dgm:t>
        <a:bodyPr/>
        <a:lstStyle/>
        <a:p>
          <a:endParaRPr lang="en-US"/>
        </a:p>
      </dgm:t>
    </dgm:pt>
    <dgm:pt modelId="{12516FB7-9313-48C3-83DC-C85F3D073B10}">
      <dgm:prSet phldrT="[Text]"/>
      <dgm:spPr/>
      <dgm:t>
        <a:bodyPr/>
        <a:lstStyle/>
        <a:p>
          <a:r>
            <a:rPr lang="en-US" dirty="0" smtClean="0"/>
            <a:t>CPU</a:t>
          </a:r>
          <a:endParaRPr lang="en-US" dirty="0"/>
        </a:p>
      </dgm:t>
    </dgm:pt>
    <dgm:pt modelId="{F70FB829-7B5E-4CA5-8163-43F7610E78CC}" type="parTrans" cxnId="{880488C1-52FB-4006-BEF7-8FC8B2870826}">
      <dgm:prSet/>
      <dgm:spPr/>
      <dgm:t>
        <a:bodyPr/>
        <a:lstStyle/>
        <a:p>
          <a:endParaRPr lang="en-US"/>
        </a:p>
      </dgm:t>
    </dgm:pt>
    <dgm:pt modelId="{5A48DC5B-756A-4A3F-9A6B-1D881EA5E72E}" type="sibTrans" cxnId="{880488C1-52FB-4006-BEF7-8FC8B2870826}">
      <dgm:prSet/>
      <dgm:spPr/>
      <dgm:t>
        <a:bodyPr/>
        <a:lstStyle/>
        <a:p>
          <a:endParaRPr lang="en-US"/>
        </a:p>
      </dgm:t>
    </dgm:pt>
    <dgm:pt modelId="{9DB4EFB6-8629-44E9-A521-9FA2FFCB2FCE}" type="pres">
      <dgm:prSet presAssocID="{2EF4C59A-F1F4-41C0-8D23-CEF48442CB16}" presName="Name0" presStyleCnt="0">
        <dgm:presLayoutVars>
          <dgm:dir/>
          <dgm:resizeHandles val="exact"/>
        </dgm:presLayoutVars>
      </dgm:prSet>
      <dgm:spPr/>
    </dgm:pt>
    <dgm:pt modelId="{2B9FA3E3-FA3F-4A23-B4EB-6128DC105380}" type="pres">
      <dgm:prSet presAssocID="{A38B17B5-E43A-4E50-8D7C-038BF3403BE6}" presName="parTxOnly" presStyleLbl="node1" presStyleIdx="0" presStyleCnt="3">
        <dgm:presLayoutVars>
          <dgm:bulletEnabled val="1"/>
        </dgm:presLayoutVars>
      </dgm:prSet>
      <dgm:spPr/>
      <dgm:t>
        <a:bodyPr/>
        <a:lstStyle/>
        <a:p>
          <a:endParaRPr lang="en-US"/>
        </a:p>
      </dgm:t>
    </dgm:pt>
    <dgm:pt modelId="{B52F7797-7BB0-453F-A5AC-4A9A131A7E43}" type="pres">
      <dgm:prSet presAssocID="{97BAA7E2-9C52-487B-BE6C-0D914719D081}" presName="parSpace" presStyleCnt="0"/>
      <dgm:spPr/>
    </dgm:pt>
    <dgm:pt modelId="{A926DAB5-F37D-4999-AD52-0184D48B400A}" type="pres">
      <dgm:prSet presAssocID="{EF96C1D7-1389-4EEC-A98E-73016AC24F6C}" presName="parTxOnly" presStyleLbl="node1" presStyleIdx="1" presStyleCnt="3">
        <dgm:presLayoutVars>
          <dgm:bulletEnabled val="1"/>
        </dgm:presLayoutVars>
      </dgm:prSet>
      <dgm:spPr/>
      <dgm:t>
        <a:bodyPr/>
        <a:lstStyle/>
        <a:p>
          <a:endParaRPr lang="en-US"/>
        </a:p>
      </dgm:t>
    </dgm:pt>
    <dgm:pt modelId="{F28B45A6-7BA3-4A4B-AD8F-85818062A760}" type="pres">
      <dgm:prSet presAssocID="{B0A2638B-623B-4D63-9F6F-C57291236918}" presName="parSpace" presStyleCnt="0"/>
      <dgm:spPr/>
    </dgm:pt>
    <dgm:pt modelId="{1BA3971C-2FB1-49F6-89D8-73DA953C6C46}" type="pres">
      <dgm:prSet presAssocID="{12516FB7-9313-48C3-83DC-C85F3D073B10}" presName="parTxOnly" presStyleLbl="node1" presStyleIdx="2" presStyleCnt="3" custLinFactNeighborX="-4521" custLinFactNeighborY="0">
        <dgm:presLayoutVars>
          <dgm:bulletEnabled val="1"/>
        </dgm:presLayoutVars>
      </dgm:prSet>
      <dgm:spPr/>
      <dgm:t>
        <a:bodyPr/>
        <a:lstStyle/>
        <a:p>
          <a:endParaRPr lang="en-US"/>
        </a:p>
      </dgm:t>
    </dgm:pt>
  </dgm:ptLst>
  <dgm:cxnLst>
    <dgm:cxn modelId="{DD1A7F5C-7B0B-4F7E-8E0C-9E7374667A40}" type="presOf" srcId="{12516FB7-9313-48C3-83DC-C85F3D073B10}" destId="{1BA3971C-2FB1-49F6-89D8-73DA953C6C46}" srcOrd="0" destOrd="0" presId="urn:microsoft.com/office/officeart/2005/8/layout/hChevron3"/>
    <dgm:cxn modelId="{CE4C452B-E9BB-4350-8DF1-E402594137D2}" type="presOf" srcId="{2EF4C59A-F1F4-41C0-8D23-CEF48442CB16}" destId="{9DB4EFB6-8629-44E9-A521-9FA2FFCB2FCE}" srcOrd="0" destOrd="0" presId="urn:microsoft.com/office/officeart/2005/8/layout/hChevron3"/>
    <dgm:cxn modelId="{880488C1-52FB-4006-BEF7-8FC8B2870826}" srcId="{2EF4C59A-F1F4-41C0-8D23-CEF48442CB16}" destId="{12516FB7-9313-48C3-83DC-C85F3D073B10}" srcOrd="2" destOrd="0" parTransId="{F70FB829-7B5E-4CA5-8163-43F7610E78CC}" sibTransId="{5A48DC5B-756A-4A3F-9A6B-1D881EA5E72E}"/>
    <dgm:cxn modelId="{D45F4973-1473-4636-A2C3-22322AE68D8E}" type="presOf" srcId="{A38B17B5-E43A-4E50-8D7C-038BF3403BE6}" destId="{2B9FA3E3-FA3F-4A23-B4EB-6128DC105380}" srcOrd="0" destOrd="0" presId="urn:microsoft.com/office/officeart/2005/8/layout/hChevron3"/>
    <dgm:cxn modelId="{9F6DFF1B-3B0D-4633-8A9A-2B6A6E7E813E}" type="presOf" srcId="{EF96C1D7-1389-4EEC-A98E-73016AC24F6C}" destId="{A926DAB5-F37D-4999-AD52-0184D48B400A}" srcOrd="0" destOrd="0" presId="urn:microsoft.com/office/officeart/2005/8/layout/hChevron3"/>
    <dgm:cxn modelId="{6F643098-5189-4539-B349-4159BD6C6248}" srcId="{2EF4C59A-F1F4-41C0-8D23-CEF48442CB16}" destId="{A38B17B5-E43A-4E50-8D7C-038BF3403BE6}" srcOrd="0" destOrd="0" parTransId="{DC83EC4C-DB60-4D4A-BCE8-F7B898A86593}" sibTransId="{97BAA7E2-9C52-487B-BE6C-0D914719D081}"/>
    <dgm:cxn modelId="{519D6987-310B-4865-8D31-2D70C55D05AB}" srcId="{2EF4C59A-F1F4-41C0-8D23-CEF48442CB16}" destId="{EF96C1D7-1389-4EEC-A98E-73016AC24F6C}" srcOrd="1" destOrd="0" parTransId="{8C0EDD49-ADA9-4E50-8810-608F2E0CD9E5}" sibTransId="{B0A2638B-623B-4D63-9F6F-C57291236918}"/>
    <dgm:cxn modelId="{9CF67A0C-42B9-43D9-AA57-1031FD8BDA57}" type="presParOf" srcId="{9DB4EFB6-8629-44E9-A521-9FA2FFCB2FCE}" destId="{2B9FA3E3-FA3F-4A23-B4EB-6128DC105380}" srcOrd="0" destOrd="0" presId="urn:microsoft.com/office/officeart/2005/8/layout/hChevron3"/>
    <dgm:cxn modelId="{E3CB47ED-C681-4BC7-B592-B8C8E1ADE6AA}" type="presParOf" srcId="{9DB4EFB6-8629-44E9-A521-9FA2FFCB2FCE}" destId="{B52F7797-7BB0-453F-A5AC-4A9A131A7E43}" srcOrd="1" destOrd="0" presId="urn:microsoft.com/office/officeart/2005/8/layout/hChevron3"/>
    <dgm:cxn modelId="{C2899945-88F5-42AD-8EFB-2C09D310B258}" type="presParOf" srcId="{9DB4EFB6-8629-44E9-A521-9FA2FFCB2FCE}" destId="{A926DAB5-F37D-4999-AD52-0184D48B400A}" srcOrd="2" destOrd="0" presId="urn:microsoft.com/office/officeart/2005/8/layout/hChevron3"/>
    <dgm:cxn modelId="{FA9A235C-A3C0-4449-8FAB-22D4F1300366}" type="presParOf" srcId="{9DB4EFB6-8629-44E9-A521-9FA2FFCB2FCE}" destId="{F28B45A6-7BA3-4A4B-AD8F-85818062A760}" srcOrd="3" destOrd="0" presId="urn:microsoft.com/office/officeart/2005/8/layout/hChevron3"/>
    <dgm:cxn modelId="{FE828143-3FFE-4EEA-86D6-2823D5A700CC}" type="presParOf" srcId="{9DB4EFB6-8629-44E9-A521-9FA2FFCB2FCE}" destId="{1BA3971C-2FB1-49F6-89D8-73DA953C6C46}" srcOrd="4" destOrd="0" presId="urn:microsoft.com/office/officeart/2005/8/layout/hChevron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F01DADB-3425-407A-B125-A987978BA38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6BAA73D7-C835-4994-98AE-EBAF2976F865}">
      <dgm:prSet phldrT="[Text]"/>
      <dgm:spPr/>
      <dgm:t>
        <a:bodyPr/>
        <a:lstStyle/>
        <a:p>
          <a:r>
            <a:rPr lang="en-US" dirty="0" err="1" smtClean="0"/>
            <a:t>Một</a:t>
          </a:r>
          <a:r>
            <a:rPr lang="en-US" dirty="0" smtClean="0"/>
            <a:t> </a:t>
          </a:r>
          <a:r>
            <a:rPr lang="en-US" dirty="0" err="1" smtClean="0"/>
            <a:t>số</a:t>
          </a:r>
          <a:r>
            <a:rPr lang="en-US" dirty="0" smtClean="0"/>
            <a:t> </a:t>
          </a:r>
          <a:r>
            <a:rPr lang="en-US" dirty="0" err="1" smtClean="0"/>
            <a:t>phím</a:t>
          </a:r>
          <a:r>
            <a:rPr lang="en-US" dirty="0" smtClean="0"/>
            <a:t> </a:t>
          </a:r>
          <a:r>
            <a:rPr lang="en-US" dirty="0" err="1" smtClean="0"/>
            <a:t>tắt</a:t>
          </a:r>
          <a:r>
            <a:rPr lang="en-US" dirty="0" smtClean="0"/>
            <a:t> </a:t>
          </a:r>
          <a:r>
            <a:rPr lang="en-US" dirty="0" err="1" smtClean="0"/>
            <a:t>cơ</a:t>
          </a:r>
          <a:r>
            <a:rPr lang="en-US" dirty="0" smtClean="0"/>
            <a:t> </a:t>
          </a:r>
          <a:r>
            <a:rPr lang="en-US" dirty="0" err="1" smtClean="0"/>
            <a:t>bản</a:t>
          </a:r>
          <a:r>
            <a:rPr lang="en-US" dirty="0" smtClean="0"/>
            <a:t> </a:t>
          </a:r>
          <a:r>
            <a:rPr lang="en-US" dirty="0" err="1" smtClean="0"/>
            <a:t>trên</a:t>
          </a:r>
          <a:r>
            <a:rPr lang="en-US" dirty="0" smtClean="0"/>
            <a:t> Visual studio 2017</a:t>
          </a:r>
          <a:endParaRPr lang="en-US" dirty="0"/>
        </a:p>
      </dgm:t>
    </dgm:pt>
    <dgm:pt modelId="{65FD1C23-6A35-4A37-84B8-901DF449E8BC}" type="parTrans" cxnId="{D02F3EE0-247C-4EB2-A203-3A0D1A875B9B}">
      <dgm:prSet/>
      <dgm:spPr/>
      <dgm:t>
        <a:bodyPr/>
        <a:lstStyle/>
        <a:p>
          <a:endParaRPr lang="en-US"/>
        </a:p>
      </dgm:t>
    </dgm:pt>
    <dgm:pt modelId="{E911E929-A15D-4BF0-83B4-D73D8F02F368}" type="sibTrans" cxnId="{D02F3EE0-247C-4EB2-A203-3A0D1A875B9B}">
      <dgm:prSet/>
      <dgm:spPr/>
      <dgm:t>
        <a:bodyPr/>
        <a:lstStyle/>
        <a:p>
          <a:endParaRPr lang="en-US"/>
        </a:p>
      </dgm:t>
    </dgm:pt>
    <dgm:pt modelId="{CEEE33D1-DAC9-48A5-9002-013CBCF253CB}">
      <dgm:prSet phldrT="[Text]"/>
      <dgm:spPr/>
      <dgm:t>
        <a:bodyPr/>
        <a:lstStyle/>
        <a:p>
          <a:r>
            <a:rPr lang="en-US" b="1" dirty="0" smtClean="0"/>
            <a:t>F5</a:t>
          </a:r>
          <a:r>
            <a:rPr lang="en-US" dirty="0" smtClean="0"/>
            <a:t>: </a:t>
          </a:r>
          <a:r>
            <a:rPr lang="en-US" dirty="0" err="1" smtClean="0"/>
            <a:t>chạy</a:t>
          </a:r>
          <a:r>
            <a:rPr lang="en-US" dirty="0" smtClean="0"/>
            <a:t> ở </a:t>
          </a:r>
          <a:r>
            <a:rPr lang="en-US" dirty="0" err="1" smtClean="0"/>
            <a:t>chế</a:t>
          </a:r>
          <a:r>
            <a:rPr lang="en-US" dirty="0" smtClean="0"/>
            <a:t> </a:t>
          </a:r>
          <a:r>
            <a:rPr lang="en-US" dirty="0" err="1" smtClean="0"/>
            <a:t>độ</a:t>
          </a:r>
          <a:r>
            <a:rPr lang="en-US" dirty="0" smtClean="0"/>
            <a:t> Debug</a:t>
          </a:r>
          <a:endParaRPr lang="en-US" dirty="0"/>
        </a:p>
      </dgm:t>
    </dgm:pt>
    <dgm:pt modelId="{17A02037-76DF-4BCD-9FE9-EFDF250053D5}" type="parTrans" cxnId="{CD555583-C12E-4E0D-AEDE-03ADDA2F717B}">
      <dgm:prSet/>
      <dgm:spPr/>
      <dgm:t>
        <a:bodyPr/>
        <a:lstStyle/>
        <a:p>
          <a:endParaRPr lang="en-US"/>
        </a:p>
      </dgm:t>
    </dgm:pt>
    <dgm:pt modelId="{3BBCE409-16D1-4198-8789-AB766DC3CA2E}" type="sibTrans" cxnId="{CD555583-C12E-4E0D-AEDE-03ADDA2F717B}">
      <dgm:prSet/>
      <dgm:spPr/>
      <dgm:t>
        <a:bodyPr/>
        <a:lstStyle/>
        <a:p>
          <a:endParaRPr lang="en-US"/>
        </a:p>
      </dgm:t>
    </dgm:pt>
    <dgm:pt modelId="{A4C23EEF-7679-40D0-A5E6-2A425D045205}">
      <dgm:prSet phldrT="[Text]"/>
      <dgm:spPr/>
      <dgm:t>
        <a:bodyPr/>
        <a:lstStyle/>
        <a:p>
          <a:r>
            <a:rPr lang="en-US" b="1" dirty="0" smtClean="0"/>
            <a:t>Ctrl+F5</a:t>
          </a:r>
          <a:r>
            <a:rPr lang="en-US" dirty="0" smtClean="0"/>
            <a:t>: </a:t>
          </a:r>
          <a:r>
            <a:rPr lang="en-US" dirty="0" err="1" smtClean="0"/>
            <a:t>Chế</a:t>
          </a:r>
          <a:r>
            <a:rPr lang="en-US" dirty="0" smtClean="0"/>
            <a:t> </a:t>
          </a:r>
          <a:r>
            <a:rPr lang="en-US" dirty="0" err="1" smtClean="0"/>
            <a:t>độ</a:t>
          </a:r>
          <a:r>
            <a:rPr lang="en-US" dirty="0" smtClean="0"/>
            <a:t> </a:t>
          </a:r>
          <a:r>
            <a:rPr lang="en-US" dirty="0" err="1" smtClean="0"/>
            <a:t>chạy</a:t>
          </a:r>
          <a:r>
            <a:rPr lang="en-US" dirty="0" smtClean="0"/>
            <a:t> No debug</a:t>
          </a:r>
          <a:endParaRPr lang="en-US" dirty="0"/>
        </a:p>
      </dgm:t>
    </dgm:pt>
    <dgm:pt modelId="{4FDCECB3-B1BB-4D85-94BC-C85527DA03C2}" type="parTrans" cxnId="{D34991D4-7F42-4FC0-B078-85DA63AC316F}">
      <dgm:prSet/>
      <dgm:spPr/>
      <dgm:t>
        <a:bodyPr/>
        <a:lstStyle/>
        <a:p>
          <a:endParaRPr lang="en-US"/>
        </a:p>
      </dgm:t>
    </dgm:pt>
    <dgm:pt modelId="{A356BA0C-C29C-4A85-A2F4-06C9A0D2F38D}" type="sibTrans" cxnId="{D34991D4-7F42-4FC0-B078-85DA63AC316F}">
      <dgm:prSet/>
      <dgm:spPr/>
      <dgm:t>
        <a:bodyPr/>
        <a:lstStyle/>
        <a:p>
          <a:endParaRPr lang="en-US"/>
        </a:p>
      </dgm:t>
    </dgm:pt>
    <dgm:pt modelId="{AFA849B2-569F-4507-808E-D5632680FE8C}">
      <dgm:prSet phldrT="[Text]"/>
      <dgm:spPr/>
      <dgm:t>
        <a:bodyPr/>
        <a:lstStyle/>
        <a:p>
          <a:r>
            <a:rPr lang="en-US" b="1" dirty="0" smtClean="0"/>
            <a:t>Ctrl + Shift + B</a:t>
          </a:r>
          <a:r>
            <a:rPr lang="en-US" dirty="0" smtClean="0"/>
            <a:t>: Build project</a:t>
          </a:r>
          <a:endParaRPr lang="en-US" dirty="0"/>
        </a:p>
      </dgm:t>
    </dgm:pt>
    <dgm:pt modelId="{E325709C-C2BE-44BE-9B27-C37809664BA6}" type="parTrans" cxnId="{2AB3E1E9-459C-46D7-B9A9-BA65C69AF799}">
      <dgm:prSet/>
      <dgm:spPr/>
      <dgm:t>
        <a:bodyPr/>
        <a:lstStyle/>
        <a:p>
          <a:endParaRPr lang="en-US"/>
        </a:p>
      </dgm:t>
    </dgm:pt>
    <dgm:pt modelId="{1580D619-2875-4976-8FAC-FB5AEA4D55D0}" type="sibTrans" cxnId="{2AB3E1E9-459C-46D7-B9A9-BA65C69AF799}">
      <dgm:prSet/>
      <dgm:spPr/>
      <dgm:t>
        <a:bodyPr/>
        <a:lstStyle/>
        <a:p>
          <a:endParaRPr lang="en-US"/>
        </a:p>
      </dgm:t>
    </dgm:pt>
    <dgm:pt modelId="{8D4E03F2-C592-41E4-AEBB-78BAB612369A}">
      <dgm:prSet phldrT="[Text]"/>
      <dgm:spPr/>
      <dgm:t>
        <a:bodyPr/>
        <a:lstStyle/>
        <a:p>
          <a:endParaRPr lang="en-US" dirty="0"/>
        </a:p>
      </dgm:t>
    </dgm:pt>
    <dgm:pt modelId="{B5D5F74D-A796-4487-9F86-5BDD8F4A4292}" type="parTrans" cxnId="{D3F86B6E-5A6B-407E-8FA9-74AF3615D21C}">
      <dgm:prSet/>
      <dgm:spPr/>
      <dgm:t>
        <a:bodyPr/>
        <a:lstStyle/>
        <a:p>
          <a:endParaRPr lang="en-US"/>
        </a:p>
      </dgm:t>
    </dgm:pt>
    <dgm:pt modelId="{63C1E74D-76AE-44E3-B5BE-0D547F535B0D}" type="sibTrans" cxnId="{D3F86B6E-5A6B-407E-8FA9-74AF3615D21C}">
      <dgm:prSet/>
      <dgm:spPr/>
      <dgm:t>
        <a:bodyPr/>
        <a:lstStyle/>
        <a:p>
          <a:endParaRPr lang="en-US"/>
        </a:p>
      </dgm:t>
    </dgm:pt>
    <dgm:pt modelId="{B2B050F1-AF9F-4C65-B167-16DB6DBFEAFC}">
      <dgm:prSet phldrT="[Text]"/>
      <dgm:spPr/>
      <dgm:t>
        <a:bodyPr/>
        <a:lstStyle/>
        <a:p>
          <a:r>
            <a:rPr lang="en-US" b="1" i="0" dirty="0" smtClean="0"/>
            <a:t>F12</a:t>
          </a:r>
          <a:r>
            <a:rPr lang="en-US" b="0" i="0" dirty="0" smtClean="0"/>
            <a:t> – See implementation</a:t>
          </a:r>
          <a:endParaRPr lang="en-US" dirty="0"/>
        </a:p>
      </dgm:t>
    </dgm:pt>
    <dgm:pt modelId="{96478CF3-20D8-4DBA-8E1E-AF82BCF483F5}" type="parTrans" cxnId="{80970E9F-412C-4074-B520-33679C71CD2F}">
      <dgm:prSet/>
      <dgm:spPr/>
      <dgm:t>
        <a:bodyPr/>
        <a:lstStyle/>
        <a:p>
          <a:endParaRPr lang="en-US"/>
        </a:p>
      </dgm:t>
    </dgm:pt>
    <dgm:pt modelId="{2D34CBDF-3F90-4960-9039-633A11A779C2}" type="sibTrans" cxnId="{80970E9F-412C-4074-B520-33679C71CD2F}">
      <dgm:prSet/>
      <dgm:spPr/>
      <dgm:t>
        <a:bodyPr/>
        <a:lstStyle/>
        <a:p>
          <a:endParaRPr lang="en-US"/>
        </a:p>
      </dgm:t>
    </dgm:pt>
    <dgm:pt modelId="{04F328EE-B691-481C-8E3F-ABAC061ED1BB}">
      <dgm:prSet phldrT="[Text]"/>
      <dgm:spPr/>
      <dgm:t>
        <a:bodyPr/>
        <a:lstStyle/>
        <a:p>
          <a:r>
            <a:rPr lang="en-US" b="1" i="0" dirty="0" smtClean="0"/>
            <a:t>F9</a:t>
          </a:r>
          <a:r>
            <a:rPr lang="en-US" b="0" i="0" dirty="0" smtClean="0"/>
            <a:t> – Set breakpoint</a:t>
          </a:r>
          <a:endParaRPr lang="en-US" dirty="0"/>
        </a:p>
      </dgm:t>
    </dgm:pt>
    <dgm:pt modelId="{059A77E7-1CFB-487A-B40C-3D7CF51A8515}" type="parTrans" cxnId="{0EDF3777-298C-4F1E-A081-ACA40D364D38}">
      <dgm:prSet/>
      <dgm:spPr/>
      <dgm:t>
        <a:bodyPr/>
        <a:lstStyle/>
        <a:p>
          <a:endParaRPr lang="en-US"/>
        </a:p>
      </dgm:t>
    </dgm:pt>
    <dgm:pt modelId="{C72C7E8B-7AA0-48D7-9F9A-61C286D3DD23}" type="sibTrans" cxnId="{0EDF3777-298C-4F1E-A081-ACA40D364D38}">
      <dgm:prSet/>
      <dgm:spPr/>
      <dgm:t>
        <a:bodyPr/>
        <a:lstStyle/>
        <a:p>
          <a:endParaRPr lang="en-US"/>
        </a:p>
      </dgm:t>
    </dgm:pt>
    <dgm:pt modelId="{59C0497C-88C2-46D1-B78D-19DA33C375DE}">
      <dgm:prSet phldrT="[Text]"/>
      <dgm:spPr/>
      <dgm:t>
        <a:bodyPr/>
        <a:lstStyle/>
        <a:p>
          <a:r>
            <a:rPr lang="en-US" b="1" i="0" dirty="0" smtClean="0"/>
            <a:t>F10/F11</a:t>
          </a:r>
          <a:r>
            <a:rPr lang="en-US" b="0" i="0" dirty="0" smtClean="0"/>
            <a:t> – Step over/Step into</a:t>
          </a:r>
          <a:endParaRPr lang="en-US" dirty="0"/>
        </a:p>
      </dgm:t>
    </dgm:pt>
    <dgm:pt modelId="{7E53DB21-1136-4B99-83E3-A564F478E583}" type="parTrans" cxnId="{8FC57B2F-B176-49F9-A3E4-75746FD08A2B}">
      <dgm:prSet/>
      <dgm:spPr/>
      <dgm:t>
        <a:bodyPr/>
        <a:lstStyle/>
        <a:p>
          <a:endParaRPr lang="en-US"/>
        </a:p>
      </dgm:t>
    </dgm:pt>
    <dgm:pt modelId="{7A75F840-2E86-4625-A782-BC7CFE80E886}" type="sibTrans" cxnId="{8FC57B2F-B176-49F9-A3E4-75746FD08A2B}">
      <dgm:prSet/>
      <dgm:spPr/>
      <dgm:t>
        <a:bodyPr/>
        <a:lstStyle/>
        <a:p>
          <a:endParaRPr lang="en-US"/>
        </a:p>
      </dgm:t>
    </dgm:pt>
    <dgm:pt modelId="{C0C154D9-E23A-4469-A246-554B78C76DB4}">
      <dgm:prSet phldrT="[Text]"/>
      <dgm:spPr/>
      <dgm:t>
        <a:bodyPr/>
        <a:lstStyle/>
        <a:p>
          <a:r>
            <a:rPr lang="fr-FR" b="1" i="0" dirty="0" smtClean="0"/>
            <a:t>Ctrl K + Ctrl C</a:t>
          </a:r>
          <a:r>
            <a:rPr lang="fr-FR" b="0" i="0" dirty="0" smtClean="0"/>
            <a:t> – Comment Code / </a:t>
          </a:r>
          <a:r>
            <a:rPr lang="fr-FR" b="1" i="0" dirty="0" smtClean="0"/>
            <a:t>Ctrl K + Ctrl U</a:t>
          </a:r>
          <a:r>
            <a:rPr lang="fr-FR" b="0" i="0" dirty="0" smtClean="0"/>
            <a:t> – </a:t>
          </a:r>
          <a:r>
            <a:rPr lang="fr-FR" b="0" i="0" dirty="0" err="1" smtClean="0"/>
            <a:t>Uncomment</a:t>
          </a:r>
          <a:r>
            <a:rPr lang="fr-FR" b="0" i="0" dirty="0" smtClean="0"/>
            <a:t> Code</a:t>
          </a:r>
          <a:endParaRPr lang="en-US" dirty="0"/>
        </a:p>
      </dgm:t>
    </dgm:pt>
    <dgm:pt modelId="{BD61C4C9-2F54-475C-B797-7DDBC2A5D2D9}" type="parTrans" cxnId="{8E858346-3F42-41C8-9DC3-2D17B28BD3C2}">
      <dgm:prSet/>
      <dgm:spPr/>
      <dgm:t>
        <a:bodyPr/>
        <a:lstStyle/>
        <a:p>
          <a:endParaRPr lang="en-US"/>
        </a:p>
      </dgm:t>
    </dgm:pt>
    <dgm:pt modelId="{098D223E-30DB-490D-A081-E62CF1EE24E8}" type="sibTrans" cxnId="{8E858346-3F42-41C8-9DC3-2D17B28BD3C2}">
      <dgm:prSet/>
      <dgm:spPr/>
      <dgm:t>
        <a:bodyPr/>
        <a:lstStyle/>
        <a:p>
          <a:endParaRPr lang="en-US"/>
        </a:p>
      </dgm:t>
    </dgm:pt>
    <dgm:pt modelId="{0AC3BBDE-7B2E-4455-ADE2-F7B08E776A32}" type="pres">
      <dgm:prSet presAssocID="{7F01DADB-3425-407A-B125-A987978BA38A}" presName="linear" presStyleCnt="0">
        <dgm:presLayoutVars>
          <dgm:animLvl val="lvl"/>
          <dgm:resizeHandles val="exact"/>
        </dgm:presLayoutVars>
      </dgm:prSet>
      <dgm:spPr/>
      <dgm:t>
        <a:bodyPr/>
        <a:lstStyle/>
        <a:p>
          <a:endParaRPr lang="en-US"/>
        </a:p>
      </dgm:t>
    </dgm:pt>
    <dgm:pt modelId="{5B7C055A-271A-478B-9CA2-1F32A1CCD3FF}" type="pres">
      <dgm:prSet presAssocID="{6BAA73D7-C835-4994-98AE-EBAF2976F865}" presName="parentText" presStyleLbl="node1" presStyleIdx="0" presStyleCnt="1">
        <dgm:presLayoutVars>
          <dgm:chMax val="0"/>
          <dgm:bulletEnabled val="1"/>
        </dgm:presLayoutVars>
      </dgm:prSet>
      <dgm:spPr/>
      <dgm:t>
        <a:bodyPr/>
        <a:lstStyle/>
        <a:p>
          <a:endParaRPr lang="en-US"/>
        </a:p>
      </dgm:t>
    </dgm:pt>
    <dgm:pt modelId="{6F21EED2-0DD7-422C-B1B1-4566C77D0D8D}" type="pres">
      <dgm:prSet presAssocID="{6BAA73D7-C835-4994-98AE-EBAF2976F865}" presName="childText" presStyleLbl="revTx" presStyleIdx="0" presStyleCnt="1" custScaleY="110044">
        <dgm:presLayoutVars>
          <dgm:bulletEnabled val="1"/>
        </dgm:presLayoutVars>
      </dgm:prSet>
      <dgm:spPr/>
      <dgm:t>
        <a:bodyPr/>
        <a:lstStyle/>
        <a:p>
          <a:endParaRPr lang="en-US"/>
        </a:p>
      </dgm:t>
    </dgm:pt>
  </dgm:ptLst>
  <dgm:cxnLst>
    <dgm:cxn modelId="{2F81B676-5D97-4BBD-A4E2-A45083E7EA1D}" type="presOf" srcId="{7F01DADB-3425-407A-B125-A987978BA38A}" destId="{0AC3BBDE-7B2E-4455-ADE2-F7B08E776A32}" srcOrd="0" destOrd="0" presId="urn:microsoft.com/office/officeart/2005/8/layout/vList2"/>
    <dgm:cxn modelId="{F0B8B096-4AD6-45C3-9B99-91A8D4312FC7}" type="presOf" srcId="{AFA849B2-569F-4507-808E-D5632680FE8C}" destId="{6F21EED2-0DD7-422C-B1B1-4566C77D0D8D}" srcOrd="0" destOrd="2" presId="urn:microsoft.com/office/officeart/2005/8/layout/vList2"/>
    <dgm:cxn modelId="{2AB3E1E9-459C-46D7-B9A9-BA65C69AF799}" srcId="{6BAA73D7-C835-4994-98AE-EBAF2976F865}" destId="{AFA849B2-569F-4507-808E-D5632680FE8C}" srcOrd="2" destOrd="0" parTransId="{E325709C-C2BE-44BE-9B27-C37809664BA6}" sibTransId="{1580D619-2875-4976-8FAC-FB5AEA4D55D0}"/>
    <dgm:cxn modelId="{0EDF3777-298C-4F1E-A081-ACA40D364D38}" srcId="{6BAA73D7-C835-4994-98AE-EBAF2976F865}" destId="{04F328EE-B691-481C-8E3F-ABAC061ED1BB}" srcOrd="4" destOrd="0" parTransId="{059A77E7-1CFB-487A-B40C-3D7CF51A8515}" sibTransId="{C72C7E8B-7AA0-48D7-9F9A-61C286D3DD23}"/>
    <dgm:cxn modelId="{8FC57B2F-B176-49F9-A3E4-75746FD08A2B}" srcId="{6BAA73D7-C835-4994-98AE-EBAF2976F865}" destId="{59C0497C-88C2-46D1-B78D-19DA33C375DE}" srcOrd="5" destOrd="0" parTransId="{7E53DB21-1136-4B99-83E3-A564F478E583}" sibTransId="{7A75F840-2E86-4625-A782-BC7CFE80E886}"/>
    <dgm:cxn modelId="{8E858346-3F42-41C8-9DC3-2D17B28BD3C2}" srcId="{6BAA73D7-C835-4994-98AE-EBAF2976F865}" destId="{C0C154D9-E23A-4469-A246-554B78C76DB4}" srcOrd="6" destOrd="0" parTransId="{BD61C4C9-2F54-475C-B797-7DDBC2A5D2D9}" sibTransId="{098D223E-30DB-490D-A081-E62CF1EE24E8}"/>
    <dgm:cxn modelId="{CD555583-C12E-4E0D-AEDE-03ADDA2F717B}" srcId="{6BAA73D7-C835-4994-98AE-EBAF2976F865}" destId="{CEEE33D1-DAC9-48A5-9002-013CBCF253CB}" srcOrd="0" destOrd="0" parTransId="{17A02037-76DF-4BCD-9FE9-EFDF250053D5}" sibTransId="{3BBCE409-16D1-4198-8789-AB766DC3CA2E}"/>
    <dgm:cxn modelId="{07014630-9D8E-4D40-B5EF-0CA9A48E474C}" type="presOf" srcId="{59C0497C-88C2-46D1-B78D-19DA33C375DE}" destId="{6F21EED2-0DD7-422C-B1B1-4566C77D0D8D}" srcOrd="0" destOrd="5" presId="urn:microsoft.com/office/officeart/2005/8/layout/vList2"/>
    <dgm:cxn modelId="{A4D21485-51C9-4ECD-B6E6-AE7CC6F074C3}" type="presOf" srcId="{6BAA73D7-C835-4994-98AE-EBAF2976F865}" destId="{5B7C055A-271A-478B-9CA2-1F32A1CCD3FF}" srcOrd="0" destOrd="0" presId="urn:microsoft.com/office/officeart/2005/8/layout/vList2"/>
    <dgm:cxn modelId="{57AB203D-7DDA-4B2F-B765-79664D845D37}" type="presOf" srcId="{B2B050F1-AF9F-4C65-B167-16DB6DBFEAFC}" destId="{6F21EED2-0DD7-422C-B1B1-4566C77D0D8D}" srcOrd="0" destOrd="3" presId="urn:microsoft.com/office/officeart/2005/8/layout/vList2"/>
    <dgm:cxn modelId="{D02F3EE0-247C-4EB2-A203-3A0D1A875B9B}" srcId="{7F01DADB-3425-407A-B125-A987978BA38A}" destId="{6BAA73D7-C835-4994-98AE-EBAF2976F865}" srcOrd="0" destOrd="0" parTransId="{65FD1C23-6A35-4A37-84B8-901DF449E8BC}" sibTransId="{E911E929-A15D-4BF0-83B4-D73D8F02F368}"/>
    <dgm:cxn modelId="{32BB6168-0157-442E-B655-A63A27F805EF}" type="presOf" srcId="{CEEE33D1-DAC9-48A5-9002-013CBCF253CB}" destId="{6F21EED2-0DD7-422C-B1B1-4566C77D0D8D}" srcOrd="0" destOrd="0" presId="urn:microsoft.com/office/officeart/2005/8/layout/vList2"/>
    <dgm:cxn modelId="{2BFD8E4F-1977-45AD-A3F4-8CEC541008FD}" type="presOf" srcId="{04F328EE-B691-481C-8E3F-ABAC061ED1BB}" destId="{6F21EED2-0DD7-422C-B1B1-4566C77D0D8D}" srcOrd="0" destOrd="4" presId="urn:microsoft.com/office/officeart/2005/8/layout/vList2"/>
    <dgm:cxn modelId="{D3F86B6E-5A6B-407E-8FA9-74AF3615D21C}" srcId="{6BAA73D7-C835-4994-98AE-EBAF2976F865}" destId="{8D4E03F2-C592-41E4-AEBB-78BAB612369A}" srcOrd="7" destOrd="0" parTransId="{B5D5F74D-A796-4487-9F86-5BDD8F4A4292}" sibTransId="{63C1E74D-76AE-44E3-B5BE-0D547F535B0D}"/>
    <dgm:cxn modelId="{D34991D4-7F42-4FC0-B078-85DA63AC316F}" srcId="{6BAA73D7-C835-4994-98AE-EBAF2976F865}" destId="{A4C23EEF-7679-40D0-A5E6-2A425D045205}" srcOrd="1" destOrd="0" parTransId="{4FDCECB3-B1BB-4D85-94BC-C85527DA03C2}" sibTransId="{A356BA0C-C29C-4A85-A2F4-06C9A0D2F38D}"/>
    <dgm:cxn modelId="{085B9712-B374-4D6A-9270-B7C378C6379B}" type="presOf" srcId="{C0C154D9-E23A-4469-A246-554B78C76DB4}" destId="{6F21EED2-0DD7-422C-B1B1-4566C77D0D8D}" srcOrd="0" destOrd="6" presId="urn:microsoft.com/office/officeart/2005/8/layout/vList2"/>
    <dgm:cxn modelId="{F0873D67-508E-4292-8D51-3BCB29B115CC}" type="presOf" srcId="{A4C23EEF-7679-40D0-A5E6-2A425D045205}" destId="{6F21EED2-0DD7-422C-B1B1-4566C77D0D8D}" srcOrd="0" destOrd="1" presId="urn:microsoft.com/office/officeart/2005/8/layout/vList2"/>
    <dgm:cxn modelId="{80970E9F-412C-4074-B520-33679C71CD2F}" srcId="{6BAA73D7-C835-4994-98AE-EBAF2976F865}" destId="{B2B050F1-AF9F-4C65-B167-16DB6DBFEAFC}" srcOrd="3" destOrd="0" parTransId="{96478CF3-20D8-4DBA-8E1E-AF82BCF483F5}" sibTransId="{2D34CBDF-3F90-4960-9039-633A11A779C2}"/>
    <dgm:cxn modelId="{7C543782-88D0-4EE8-9BE4-70835FDC2304}" type="presOf" srcId="{8D4E03F2-C592-41E4-AEBB-78BAB612369A}" destId="{6F21EED2-0DD7-422C-B1B1-4566C77D0D8D}" srcOrd="0" destOrd="7" presId="urn:microsoft.com/office/officeart/2005/8/layout/vList2"/>
    <dgm:cxn modelId="{7C6B39DE-5286-4F30-BBE5-A4D09A93EB52}" type="presParOf" srcId="{0AC3BBDE-7B2E-4455-ADE2-F7B08E776A32}" destId="{5B7C055A-271A-478B-9CA2-1F32A1CCD3FF}" srcOrd="0" destOrd="0" presId="urn:microsoft.com/office/officeart/2005/8/layout/vList2"/>
    <dgm:cxn modelId="{478A7E48-EB22-4D95-81F8-19108766D919}" type="presParOf" srcId="{0AC3BBDE-7B2E-4455-ADE2-F7B08E776A32}" destId="{6F21EED2-0DD7-422C-B1B1-4566C77D0D8D}" srcOrd="1"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F1982C-B119-43A5-A117-C542B34ED138}">
      <dsp:nvSpPr>
        <dsp:cNvPr id="0" name=""/>
        <dsp:cNvSpPr/>
      </dsp:nvSpPr>
      <dsp:spPr>
        <a:xfrm>
          <a:off x="754380" y="0"/>
          <a:ext cx="8549640" cy="4229100"/>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7C82746-C31E-46AA-B981-BFBD0979234F}">
      <dsp:nvSpPr>
        <dsp:cNvPr id="0" name=""/>
        <dsp:cNvSpPr/>
      </dsp:nvSpPr>
      <dsp:spPr>
        <a:xfrm>
          <a:off x="340846" y="1268729"/>
          <a:ext cx="3017520" cy="16916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err="1" smtClean="0"/>
            <a:t>Chương</a:t>
          </a:r>
          <a:r>
            <a:rPr lang="en-US" sz="1700" kern="1200" dirty="0" smtClean="0"/>
            <a:t> </a:t>
          </a:r>
          <a:r>
            <a:rPr lang="en-US" sz="1700" kern="1200" dirty="0" err="1" smtClean="0"/>
            <a:t>trình</a:t>
          </a:r>
          <a:r>
            <a:rPr lang="en-US" sz="1700" kern="1200" dirty="0" smtClean="0"/>
            <a:t> </a:t>
          </a:r>
          <a:r>
            <a:rPr lang="en-US" sz="1700" kern="1200" dirty="0" err="1" smtClean="0"/>
            <a:t>được</a:t>
          </a:r>
          <a:r>
            <a:rPr lang="en-US" sz="1700" kern="1200" dirty="0" smtClean="0"/>
            <a:t> </a:t>
          </a:r>
          <a:r>
            <a:rPr lang="en-US" sz="1700" kern="1200" dirty="0" err="1" smtClean="0"/>
            <a:t>viết</a:t>
          </a:r>
          <a:r>
            <a:rPr lang="en-US" sz="1700" kern="1200" dirty="0" smtClean="0"/>
            <a:t> </a:t>
          </a:r>
          <a:r>
            <a:rPr lang="en-US" sz="1700" kern="1200" dirty="0" err="1" smtClean="0"/>
            <a:t>bằng</a:t>
          </a:r>
          <a:r>
            <a:rPr lang="en-US" sz="1700" kern="1200" dirty="0" smtClean="0"/>
            <a:t> 1 </a:t>
          </a:r>
          <a:r>
            <a:rPr lang="en-US" sz="1700" kern="1200" dirty="0" err="1" smtClean="0">
              <a:solidFill>
                <a:srgbClr val="7030A0"/>
              </a:solidFill>
            </a:rPr>
            <a:t>ngôn</a:t>
          </a:r>
          <a:r>
            <a:rPr lang="en-US" sz="1700" kern="1200" dirty="0" smtClean="0">
              <a:solidFill>
                <a:srgbClr val="7030A0"/>
              </a:solidFill>
            </a:rPr>
            <a:t> </a:t>
          </a:r>
          <a:r>
            <a:rPr lang="en-US" sz="1700" kern="1200" dirty="0" err="1" smtClean="0">
              <a:solidFill>
                <a:srgbClr val="7030A0"/>
              </a:solidFill>
            </a:rPr>
            <a:t>ngữ</a:t>
          </a:r>
          <a:r>
            <a:rPr lang="en-US" sz="1700" kern="1200" dirty="0" smtClean="0">
              <a:solidFill>
                <a:srgbClr val="7030A0"/>
              </a:solidFill>
            </a:rPr>
            <a:t> </a:t>
          </a:r>
          <a:r>
            <a:rPr lang="en-US" sz="1700" kern="1200" dirty="0" err="1" smtClean="0">
              <a:solidFill>
                <a:srgbClr val="7030A0"/>
              </a:solidFill>
            </a:rPr>
            <a:t>lập</a:t>
          </a:r>
          <a:r>
            <a:rPr lang="en-US" sz="1700" kern="1200" dirty="0" smtClean="0">
              <a:solidFill>
                <a:srgbClr val="7030A0"/>
              </a:solidFill>
            </a:rPr>
            <a:t> </a:t>
          </a:r>
          <a:r>
            <a:rPr lang="en-US" sz="1700" kern="1200" dirty="0" err="1" smtClean="0">
              <a:solidFill>
                <a:srgbClr val="7030A0"/>
              </a:solidFill>
            </a:rPr>
            <a:t>trình</a:t>
          </a:r>
          <a:r>
            <a:rPr lang="en-US" sz="1700" kern="1200" dirty="0" smtClean="0">
              <a:solidFill>
                <a:srgbClr val="7030A0"/>
              </a:solidFill>
            </a:rPr>
            <a:t> </a:t>
          </a:r>
          <a:r>
            <a:rPr lang="en-US" sz="1700" kern="1200" dirty="0" err="1" smtClean="0">
              <a:solidFill>
                <a:srgbClr val="7030A0"/>
              </a:solidFill>
            </a:rPr>
            <a:t>đơn</a:t>
          </a:r>
          <a:r>
            <a:rPr lang="en-US" sz="1700" kern="1200" dirty="0" smtClean="0">
              <a:solidFill>
                <a:srgbClr val="7030A0"/>
              </a:solidFill>
            </a:rPr>
            <a:t> </a:t>
          </a:r>
          <a:r>
            <a:rPr lang="en-US" sz="1700" kern="1200" dirty="0" err="1" smtClean="0">
              <a:solidFill>
                <a:srgbClr val="7030A0"/>
              </a:solidFill>
            </a:rPr>
            <a:t>giản</a:t>
          </a:r>
          <a:r>
            <a:rPr lang="en-US" sz="1700" kern="1200" dirty="0" smtClean="0">
              <a:solidFill>
                <a:srgbClr val="7030A0"/>
              </a:solidFill>
            </a:rPr>
            <a:t> </a:t>
          </a:r>
          <a:r>
            <a:rPr lang="en-US" sz="1700" kern="1200" dirty="0" smtClean="0">
              <a:solidFill>
                <a:schemeClr val="tx1"/>
              </a:solidFill>
            </a:rPr>
            <a:t>(</a:t>
          </a:r>
          <a:r>
            <a:rPr lang="en-US" sz="1700" kern="1200" dirty="0" err="1" smtClean="0">
              <a:solidFill>
                <a:schemeClr val="tx1"/>
              </a:solidFill>
            </a:rPr>
            <a:t>ngôn</a:t>
          </a:r>
          <a:r>
            <a:rPr lang="en-US" sz="1700" kern="1200" dirty="0" smtClean="0">
              <a:solidFill>
                <a:schemeClr val="tx1"/>
              </a:solidFill>
            </a:rPr>
            <a:t> </a:t>
          </a:r>
          <a:r>
            <a:rPr lang="en-US" sz="1700" kern="1200" dirty="0" err="1" smtClean="0">
              <a:solidFill>
                <a:schemeClr val="tx1"/>
              </a:solidFill>
            </a:rPr>
            <a:t>ngữ</a:t>
          </a:r>
          <a:r>
            <a:rPr lang="en-US" sz="1700" kern="1200" dirty="0" smtClean="0">
              <a:solidFill>
                <a:schemeClr val="tx1"/>
              </a:solidFill>
            </a:rPr>
            <a:t> </a:t>
          </a:r>
          <a:r>
            <a:rPr lang="en-US" sz="1700" kern="1200" dirty="0" err="1" smtClean="0">
              <a:solidFill>
                <a:schemeClr val="tx1"/>
              </a:solidFill>
            </a:rPr>
            <a:t>bậc</a:t>
          </a:r>
          <a:r>
            <a:rPr lang="en-US" sz="1700" kern="1200" dirty="0" smtClean="0">
              <a:solidFill>
                <a:schemeClr val="tx1"/>
              </a:solidFill>
            </a:rPr>
            <a:t> </a:t>
          </a:r>
          <a:r>
            <a:rPr lang="en-US" sz="1700" kern="1200" dirty="0" err="1" smtClean="0">
              <a:solidFill>
                <a:schemeClr val="tx1"/>
              </a:solidFill>
            </a:rPr>
            <a:t>cao</a:t>
          </a:r>
          <a:r>
            <a:rPr lang="en-US" sz="1700" kern="1200" dirty="0" smtClean="0">
              <a:solidFill>
                <a:schemeClr val="tx1"/>
              </a:solidFill>
            </a:rPr>
            <a:t>)</a:t>
          </a:r>
          <a:endParaRPr lang="en-US" sz="1700" kern="1200" dirty="0">
            <a:solidFill>
              <a:srgbClr val="7030A0"/>
            </a:solidFill>
          </a:endParaRPr>
        </a:p>
      </dsp:txBody>
      <dsp:txXfrm>
        <a:off x="423425" y="1351308"/>
        <a:ext cx="2852362" cy="1526482"/>
      </dsp:txXfrm>
    </dsp:sp>
    <dsp:sp modelId="{A9894038-A43D-403B-BA23-A142AAE16590}">
      <dsp:nvSpPr>
        <dsp:cNvPr id="0" name=""/>
        <dsp:cNvSpPr/>
      </dsp:nvSpPr>
      <dsp:spPr>
        <a:xfrm>
          <a:off x="3520440" y="1268729"/>
          <a:ext cx="3017520" cy="16916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err="1" smtClean="0"/>
            <a:t>Chương</a:t>
          </a:r>
          <a:r>
            <a:rPr lang="en-US" sz="1700" kern="1200" dirty="0" smtClean="0"/>
            <a:t> </a:t>
          </a:r>
          <a:r>
            <a:rPr lang="en-US" sz="1700" kern="1200" dirty="0" err="1" smtClean="0"/>
            <a:t>trình</a:t>
          </a:r>
          <a:r>
            <a:rPr lang="en-US" sz="1700" kern="1200" dirty="0" smtClean="0"/>
            <a:t> </a:t>
          </a:r>
          <a:r>
            <a:rPr lang="en-US" sz="1700" kern="1200" dirty="0" err="1" smtClean="0"/>
            <a:t>dịch</a:t>
          </a:r>
          <a:r>
            <a:rPr lang="en-US" sz="1700" kern="1200" dirty="0" smtClean="0"/>
            <a:t> sang </a:t>
          </a:r>
          <a:r>
            <a:rPr lang="en-US" sz="1700" kern="1200" dirty="0" err="1" smtClean="0">
              <a:solidFill>
                <a:srgbClr val="00B050"/>
              </a:solidFill>
            </a:rPr>
            <a:t>ngôn</a:t>
          </a:r>
          <a:r>
            <a:rPr lang="en-US" sz="1700" kern="1200" dirty="0" smtClean="0">
              <a:solidFill>
                <a:srgbClr val="00B050"/>
              </a:solidFill>
            </a:rPr>
            <a:t> </a:t>
          </a:r>
          <a:r>
            <a:rPr lang="en-US" sz="1700" kern="1200" dirty="0" err="1" smtClean="0">
              <a:solidFill>
                <a:srgbClr val="00B050"/>
              </a:solidFill>
            </a:rPr>
            <a:t>ngữ</a:t>
          </a:r>
          <a:r>
            <a:rPr lang="en-US" sz="1700" kern="1200" dirty="0" smtClean="0">
              <a:solidFill>
                <a:srgbClr val="00B050"/>
              </a:solidFill>
            </a:rPr>
            <a:t> </a:t>
          </a:r>
          <a:r>
            <a:rPr lang="en-US" sz="1700" kern="1200" dirty="0" err="1" smtClean="0">
              <a:solidFill>
                <a:srgbClr val="00B050"/>
              </a:solidFill>
            </a:rPr>
            <a:t>nhị</a:t>
          </a:r>
          <a:r>
            <a:rPr lang="en-US" sz="1700" kern="1200" dirty="0" smtClean="0">
              <a:solidFill>
                <a:srgbClr val="00B050"/>
              </a:solidFill>
            </a:rPr>
            <a:t> </a:t>
          </a:r>
          <a:r>
            <a:rPr lang="en-US" sz="1700" kern="1200" dirty="0" err="1" smtClean="0">
              <a:solidFill>
                <a:srgbClr val="00B050"/>
              </a:solidFill>
            </a:rPr>
            <a:t>phân</a:t>
          </a:r>
          <a:endParaRPr lang="en-US" sz="1700" kern="1200" dirty="0" smtClean="0">
            <a:solidFill>
              <a:srgbClr val="00B050"/>
            </a:solidFill>
          </a:endParaRPr>
        </a:p>
        <a:p>
          <a:pPr lvl="0" algn="ctr" defTabSz="755650">
            <a:lnSpc>
              <a:spcPct val="90000"/>
            </a:lnSpc>
            <a:spcBef>
              <a:spcPct val="0"/>
            </a:spcBef>
            <a:spcAft>
              <a:spcPct val="35000"/>
            </a:spcAft>
          </a:pPr>
          <a:r>
            <a:rPr lang="en-US" sz="1700" kern="1200" dirty="0" smtClean="0">
              <a:solidFill>
                <a:schemeClr val="accent2">
                  <a:lumMod val="60000"/>
                  <a:lumOff val="40000"/>
                </a:schemeClr>
              </a:solidFill>
            </a:rPr>
            <a:t>(0101101101100)</a:t>
          </a:r>
        </a:p>
      </dsp:txBody>
      <dsp:txXfrm>
        <a:off x="3603019" y="1351308"/>
        <a:ext cx="2852362" cy="1526482"/>
      </dsp:txXfrm>
    </dsp:sp>
    <dsp:sp modelId="{CC70AEF9-2ABC-44A0-A1AE-1CB5E84EA877}">
      <dsp:nvSpPr>
        <dsp:cNvPr id="0" name=""/>
        <dsp:cNvSpPr/>
      </dsp:nvSpPr>
      <dsp:spPr>
        <a:xfrm>
          <a:off x="6700034" y="1268729"/>
          <a:ext cx="3017520" cy="16916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lvl="0" algn="ctr" defTabSz="755650">
            <a:lnSpc>
              <a:spcPct val="90000"/>
            </a:lnSpc>
            <a:spcBef>
              <a:spcPct val="0"/>
            </a:spcBef>
            <a:spcAft>
              <a:spcPct val="35000"/>
            </a:spcAft>
          </a:pPr>
          <a:r>
            <a:rPr lang="en-US" sz="1700" kern="1200" dirty="0" err="1" smtClean="0"/>
            <a:t>Nhận</a:t>
          </a:r>
          <a:r>
            <a:rPr lang="en-US" sz="1700" kern="1200" dirty="0" smtClean="0"/>
            <a:t> </a:t>
          </a:r>
          <a:r>
            <a:rPr lang="en-US" sz="1700" kern="1200" dirty="0" err="1" smtClean="0"/>
            <a:t>được</a:t>
          </a:r>
          <a:r>
            <a:rPr lang="en-US" sz="1700" kern="1200" dirty="0" smtClean="0"/>
            <a:t> 1 </a:t>
          </a:r>
          <a:r>
            <a:rPr lang="en-US" sz="1700" kern="1200" dirty="0" err="1" smtClean="0"/>
            <a:t>chương</a:t>
          </a:r>
          <a:r>
            <a:rPr lang="en-US" sz="1700" kern="1200" dirty="0" smtClean="0"/>
            <a:t> </a:t>
          </a:r>
          <a:r>
            <a:rPr lang="en-US" sz="1700" kern="1200" dirty="0" err="1" smtClean="0"/>
            <a:t>trình</a:t>
          </a:r>
          <a:r>
            <a:rPr lang="en-US" sz="1700" kern="1200" dirty="0" smtClean="0"/>
            <a:t> </a:t>
          </a:r>
          <a:r>
            <a:rPr lang="en-US" sz="1700" kern="1200" dirty="0" err="1" smtClean="0"/>
            <a:t>bằng</a:t>
          </a:r>
          <a:r>
            <a:rPr lang="en-US" sz="1700" kern="1200" dirty="0" smtClean="0"/>
            <a:t> </a:t>
          </a:r>
          <a:r>
            <a:rPr lang="en-US" sz="1700" kern="1200" dirty="0" err="1" smtClean="0"/>
            <a:t>ngôn</a:t>
          </a:r>
          <a:r>
            <a:rPr lang="en-US" sz="1700" kern="1200" dirty="0" smtClean="0"/>
            <a:t> </a:t>
          </a:r>
          <a:r>
            <a:rPr lang="en-US" sz="1700" kern="1200" dirty="0" err="1" smtClean="0"/>
            <a:t>ngữ</a:t>
          </a:r>
          <a:r>
            <a:rPr lang="en-US" sz="1700" kern="1200" dirty="0" smtClean="0"/>
            <a:t> </a:t>
          </a:r>
          <a:r>
            <a:rPr lang="en-US" sz="1700" kern="1200" dirty="0" err="1" smtClean="0"/>
            <a:t>nhị</a:t>
          </a:r>
          <a:r>
            <a:rPr lang="en-US" sz="1700" kern="1200" dirty="0" smtClean="0"/>
            <a:t> </a:t>
          </a:r>
          <a:r>
            <a:rPr lang="en-US" sz="1700" kern="1200" dirty="0" err="1" smtClean="0"/>
            <a:t>phân</a:t>
          </a:r>
          <a:r>
            <a:rPr lang="en-US" sz="1700" kern="1200" dirty="0" smtClean="0"/>
            <a:t> </a:t>
          </a:r>
          <a:r>
            <a:rPr lang="en-US" sz="1700" kern="1200" dirty="0" err="1" smtClean="0"/>
            <a:t>mà</a:t>
          </a:r>
          <a:r>
            <a:rPr lang="en-US" sz="1700" kern="1200" dirty="0" smtClean="0"/>
            <a:t> </a:t>
          </a:r>
          <a:r>
            <a:rPr lang="en-US" sz="1700" kern="1200" dirty="0" err="1" smtClean="0"/>
            <a:t>máy</a:t>
          </a:r>
          <a:r>
            <a:rPr lang="en-US" sz="1700" kern="1200" dirty="0" smtClean="0"/>
            <a:t> </a:t>
          </a:r>
          <a:r>
            <a:rPr lang="en-US" sz="1700" kern="1200" dirty="0" err="1" smtClean="0"/>
            <a:t>tính</a:t>
          </a:r>
          <a:r>
            <a:rPr lang="en-US" sz="1700" kern="1200" dirty="0" smtClean="0"/>
            <a:t> </a:t>
          </a:r>
          <a:r>
            <a:rPr lang="en-US" sz="1700" kern="1200" dirty="0" err="1" smtClean="0"/>
            <a:t>có</a:t>
          </a:r>
          <a:r>
            <a:rPr lang="en-US" sz="1700" kern="1200" dirty="0" smtClean="0"/>
            <a:t> </a:t>
          </a:r>
          <a:r>
            <a:rPr lang="en-US" sz="1700" kern="1200" dirty="0" err="1" smtClean="0"/>
            <a:t>thể</a:t>
          </a:r>
          <a:r>
            <a:rPr lang="en-US" sz="1700" kern="1200" dirty="0" smtClean="0"/>
            <a:t> </a:t>
          </a:r>
          <a:r>
            <a:rPr lang="en-US" sz="1700" kern="1200" dirty="0" err="1" smtClean="0"/>
            <a:t>hiểu</a:t>
          </a:r>
          <a:endParaRPr lang="en-US" sz="1700" kern="1200" dirty="0"/>
        </a:p>
      </dsp:txBody>
      <dsp:txXfrm>
        <a:off x="6782613" y="1351308"/>
        <a:ext cx="2852362" cy="15264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6F8849-F446-4767-88D4-541D88EFB18D}">
      <dsp:nvSpPr>
        <dsp:cNvPr id="0" name=""/>
        <dsp:cNvSpPr/>
      </dsp:nvSpPr>
      <dsp:spPr>
        <a:xfrm>
          <a:off x="0" y="365964"/>
          <a:ext cx="2145971" cy="858388"/>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High-level language code</a:t>
          </a:r>
          <a:endParaRPr lang="en-US" sz="1300" kern="1200" dirty="0"/>
        </a:p>
      </dsp:txBody>
      <dsp:txXfrm>
        <a:off x="429194" y="365964"/>
        <a:ext cx="1287583" cy="858388"/>
      </dsp:txXfrm>
    </dsp:sp>
    <dsp:sp modelId="{62362015-A241-4FA5-95EE-2B68A7F0CD28}">
      <dsp:nvSpPr>
        <dsp:cNvPr id="0" name=""/>
        <dsp:cNvSpPr/>
      </dsp:nvSpPr>
      <dsp:spPr>
        <a:xfrm>
          <a:off x="1933135" y="349569"/>
          <a:ext cx="2145971" cy="858388"/>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Compiler</a:t>
          </a:r>
          <a:endParaRPr lang="en-US" sz="1300" kern="1200" dirty="0"/>
        </a:p>
      </dsp:txBody>
      <dsp:txXfrm>
        <a:off x="2362329" y="349569"/>
        <a:ext cx="1287583" cy="858388"/>
      </dsp:txXfrm>
    </dsp:sp>
    <dsp:sp modelId="{5C0494DB-C3DE-4B70-9501-DBE22F15864A}">
      <dsp:nvSpPr>
        <dsp:cNvPr id="0" name=""/>
        <dsp:cNvSpPr/>
      </dsp:nvSpPr>
      <dsp:spPr>
        <a:xfrm>
          <a:off x="3864510" y="349569"/>
          <a:ext cx="2145971" cy="858388"/>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007" tIns="17336" rIns="17336" bIns="17336" numCol="1" spcCol="1270" anchor="ctr" anchorCtr="0">
          <a:noAutofit/>
        </a:bodyPr>
        <a:lstStyle/>
        <a:p>
          <a:pPr lvl="0" algn="ctr" defTabSz="577850">
            <a:lnSpc>
              <a:spcPct val="90000"/>
            </a:lnSpc>
            <a:spcBef>
              <a:spcPct val="0"/>
            </a:spcBef>
            <a:spcAft>
              <a:spcPct val="35000"/>
            </a:spcAft>
          </a:pPr>
          <a:r>
            <a:rPr lang="en-US" sz="1300" kern="1200" dirty="0" smtClean="0"/>
            <a:t>Executable</a:t>
          </a:r>
          <a:endParaRPr lang="en-US" sz="1300" kern="1200" dirty="0"/>
        </a:p>
      </dsp:txBody>
      <dsp:txXfrm>
        <a:off x="4293704" y="349569"/>
        <a:ext cx="1287583" cy="85838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B9FA3E3-FA3F-4A23-B4EB-6128DC105380}">
      <dsp:nvSpPr>
        <dsp:cNvPr id="0" name=""/>
        <dsp:cNvSpPr/>
      </dsp:nvSpPr>
      <dsp:spPr>
        <a:xfrm>
          <a:off x="3571" y="332221"/>
          <a:ext cx="3123406" cy="1249362"/>
        </a:xfrm>
        <a:prstGeom prst="homePlat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64008" rIns="32004" bIns="64008" numCol="1" spcCol="1270" anchor="ctr" anchorCtr="0">
          <a:noAutofit/>
        </a:bodyPr>
        <a:lstStyle/>
        <a:p>
          <a:pPr lvl="0" algn="ctr" defTabSz="1066800">
            <a:lnSpc>
              <a:spcPct val="90000"/>
            </a:lnSpc>
            <a:spcBef>
              <a:spcPct val="0"/>
            </a:spcBef>
            <a:spcAft>
              <a:spcPct val="35000"/>
            </a:spcAft>
          </a:pPr>
          <a:r>
            <a:rPr lang="en-US" sz="2400" kern="1200" dirty="0" smtClean="0"/>
            <a:t>High-level language code</a:t>
          </a:r>
          <a:endParaRPr lang="en-US" sz="2400" kern="1200" dirty="0"/>
        </a:p>
      </dsp:txBody>
      <dsp:txXfrm>
        <a:off x="3571" y="332221"/>
        <a:ext cx="2811066" cy="1249362"/>
      </dsp:txXfrm>
    </dsp:sp>
    <dsp:sp modelId="{A926DAB5-F37D-4999-AD52-0184D48B400A}">
      <dsp:nvSpPr>
        <dsp:cNvPr id="0" name=""/>
        <dsp:cNvSpPr/>
      </dsp:nvSpPr>
      <dsp:spPr>
        <a:xfrm>
          <a:off x="2502296" y="332221"/>
          <a:ext cx="3123406" cy="124936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64008" rIns="32004" bIns="64008" numCol="1" spcCol="1270" anchor="ctr" anchorCtr="0">
          <a:noAutofit/>
        </a:bodyPr>
        <a:lstStyle/>
        <a:p>
          <a:pPr lvl="0" algn="ctr" defTabSz="1066800">
            <a:lnSpc>
              <a:spcPct val="90000"/>
            </a:lnSpc>
            <a:spcBef>
              <a:spcPct val="0"/>
            </a:spcBef>
            <a:spcAft>
              <a:spcPct val="35000"/>
            </a:spcAft>
          </a:pPr>
          <a:r>
            <a:rPr lang="en-US" sz="2400" kern="1200" dirty="0" smtClean="0"/>
            <a:t>Interpreter</a:t>
          </a:r>
          <a:endParaRPr lang="en-US" sz="2400" kern="1200" dirty="0"/>
        </a:p>
      </dsp:txBody>
      <dsp:txXfrm>
        <a:off x="3126977" y="332221"/>
        <a:ext cx="1874044" cy="1249362"/>
      </dsp:txXfrm>
    </dsp:sp>
    <dsp:sp modelId="{1BA3971C-2FB1-49F6-89D8-73DA953C6C46}">
      <dsp:nvSpPr>
        <dsp:cNvPr id="0" name=""/>
        <dsp:cNvSpPr/>
      </dsp:nvSpPr>
      <dsp:spPr>
        <a:xfrm>
          <a:off x="4972780" y="332221"/>
          <a:ext cx="3123406" cy="1249362"/>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64008" rIns="32004" bIns="64008" numCol="1" spcCol="1270" anchor="ctr" anchorCtr="0">
          <a:noAutofit/>
        </a:bodyPr>
        <a:lstStyle/>
        <a:p>
          <a:pPr lvl="0" algn="ctr" defTabSz="1066800">
            <a:lnSpc>
              <a:spcPct val="90000"/>
            </a:lnSpc>
            <a:spcBef>
              <a:spcPct val="0"/>
            </a:spcBef>
            <a:spcAft>
              <a:spcPct val="35000"/>
            </a:spcAft>
          </a:pPr>
          <a:r>
            <a:rPr lang="en-US" sz="2400" kern="1200" dirty="0" smtClean="0"/>
            <a:t>CPU</a:t>
          </a:r>
          <a:endParaRPr lang="en-US" sz="2400" kern="1200" dirty="0"/>
        </a:p>
      </dsp:txBody>
      <dsp:txXfrm>
        <a:off x="5597461" y="332221"/>
        <a:ext cx="1874044" cy="124936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7C055A-271A-478B-9CA2-1F32A1CCD3FF}">
      <dsp:nvSpPr>
        <dsp:cNvPr id="0" name=""/>
        <dsp:cNvSpPr/>
      </dsp:nvSpPr>
      <dsp:spPr>
        <a:xfrm>
          <a:off x="0" y="149308"/>
          <a:ext cx="5705856" cy="96875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dirty="0" err="1" smtClean="0"/>
            <a:t>Một</a:t>
          </a:r>
          <a:r>
            <a:rPr lang="en-US" sz="1800" kern="1200" dirty="0" smtClean="0"/>
            <a:t> </a:t>
          </a:r>
          <a:r>
            <a:rPr lang="en-US" sz="1800" kern="1200" dirty="0" err="1" smtClean="0"/>
            <a:t>số</a:t>
          </a:r>
          <a:r>
            <a:rPr lang="en-US" sz="1800" kern="1200" dirty="0" smtClean="0"/>
            <a:t> </a:t>
          </a:r>
          <a:r>
            <a:rPr lang="en-US" sz="1800" kern="1200" dirty="0" err="1" smtClean="0"/>
            <a:t>phím</a:t>
          </a:r>
          <a:r>
            <a:rPr lang="en-US" sz="1800" kern="1200" dirty="0" smtClean="0"/>
            <a:t> </a:t>
          </a:r>
          <a:r>
            <a:rPr lang="en-US" sz="1800" kern="1200" dirty="0" err="1" smtClean="0"/>
            <a:t>tắt</a:t>
          </a:r>
          <a:r>
            <a:rPr lang="en-US" sz="1800" kern="1200" dirty="0" smtClean="0"/>
            <a:t> </a:t>
          </a:r>
          <a:r>
            <a:rPr lang="en-US" sz="1800" kern="1200" dirty="0" err="1" smtClean="0"/>
            <a:t>cơ</a:t>
          </a:r>
          <a:r>
            <a:rPr lang="en-US" sz="1800" kern="1200" dirty="0" smtClean="0"/>
            <a:t> </a:t>
          </a:r>
          <a:r>
            <a:rPr lang="en-US" sz="1800" kern="1200" dirty="0" err="1" smtClean="0"/>
            <a:t>bản</a:t>
          </a:r>
          <a:r>
            <a:rPr lang="en-US" sz="1800" kern="1200" dirty="0" smtClean="0"/>
            <a:t> </a:t>
          </a:r>
          <a:r>
            <a:rPr lang="en-US" sz="1800" kern="1200" dirty="0" err="1" smtClean="0"/>
            <a:t>trên</a:t>
          </a:r>
          <a:r>
            <a:rPr lang="en-US" sz="1800" kern="1200" dirty="0" smtClean="0"/>
            <a:t> Visual studio 2017</a:t>
          </a:r>
          <a:endParaRPr lang="en-US" sz="1800" kern="1200" dirty="0"/>
        </a:p>
      </dsp:txBody>
      <dsp:txXfrm>
        <a:off x="47291" y="196599"/>
        <a:ext cx="5611274" cy="874177"/>
      </dsp:txXfrm>
    </dsp:sp>
    <dsp:sp modelId="{6F21EED2-0DD7-422C-B1B1-4566C77D0D8D}">
      <dsp:nvSpPr>
        <dsp:cNvPr id="0" name=""/>
        <dsp:cNvSpPr/>
      </dsp:nvSpPr>
      <dsp:spPr>
        <a:xfrm>
          <a:off x="0" y="1118068"/>
          <a:ext cx="5705856" cy="33621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1161" tIns="22860" rIns="128016" bIns="22860" numCol="1" spcCol="1270" anchor="t" anchorCtr="0">
          <a:noAutofit/>
        </a:bodyPr>
        <a:lstStyle/>
        <a:p>
          <a:pPr marL="114300" lvl="1" indent="-114300" algn="l" defTabSz="622300">
            <a:lnSpc>
              <a:spcPct val="90000"/>
            </a:lnSpc>
            <a:spcBef>
              <a:spcPct val="0"/>
            </a:spcBef>
            <a:spcAft>
              <a:spcPct val="20000"/>
            </a:spcAft>
            <a:buChar char="••"/>
          </a:pPr>
          <a:r>
            <a:rPr lang="en-US" sz="1400" b="1" kern="1200" dirty="0" smtClean="0"/>
            <a:t>F5</a:t>
          </a:r>
          <a:r>
            <a:rPr lang="en-US" sz="1400" kern="1200" dirty="0" smtClean="0"/>
            <a:t>: </a:t>
          </a:r>
          <a:r>
            <a:rPr lang="en-US" sz="1400" kern="1200" dirty="0" err="1" smtClean="0"/>
            <a:t>chạy</a:t>
          </a:r>
          <a:r>
            <a:rPr lang="en-US" sz="1400" kern="1200" dirty="0" smtClean="0"/>
            <a:t> ở </a:t>
          </a:r>
          <a:r>
            <a:rPr lang="en-US" sz="1400" kern="1200" dirty="0" err="1" smtClean="0"/>
            <a:t>chế</a:t>
          </a:r>
          <a:r>
            <a:rPr lang="en-US" sz="1400" kern="1200" dirty="0" smtClean="0"/>
            <a:t> </a:t>
          </a:r>
          <a:r>
            <a:rPr lang="en-US" sz="1400" kern="1200" dirty="0" err="1" smtClean="0"/>
            <a:t>độ</a:t>
          </a:r>
          <a:r>
            <a:rPr lang="en-US" sz="1400" kern="1200" dirty="0" smtClean="0"/>
            <a:t> Debug</a:t>
          </a:r>
          <a:endParaRPr lang="en-US" sz="1400" kern="1200" dirty="0"/>
        </a:p>
        <a:p>
          <a:pPr marL="114300" lvl="1" indent="-114300" algn="l" defTabSz="622300">
            <a:lnSpc>
              <a:spcPct val="90000"/>
            </a:lnSpc>
            <a:spcBef>
              <a:spcPct val="0"/>
            </a:spcBef>
            <a:spcAft>
              <a:spcPct val="20000"/>
            </a:spcAft>
            <a:buChar char="••"/>
          </a:pPr>
          <a:r>
            <a:rPr lang="en-US" sz="1400" b="1" kern="1200" dirty="0" smtClean="0"/>
            <a:t>Ctrl+F5</a:t>
          </a:r>
          <a:r>
            <a:rPr lang="en-US" sz="1400" kern="1200" dirty="0" smtClean="0"/>
            <a:t>: </a:t>
          </a:r>
          <a:r>
            <a:rPr lang="en-US" sz="1400" kern="1200" dirty="0" err="1" smtClean="0"/>
            <a:t>Chế</a:t>
          </a:r>
          <a:r>
            <a:rPr lang="en-US" sz="1400" kern="1200" dirty="0" smtClean="0"/>
            <a:t> </a:t>
          </a:r>
          <a:r>
            <a:rPr lang="en-US" sz="1400" kern="1200" dirty="0" err="1" smtClean="0"/>
            <a:t>độ</a:t>
          </a:r>
          <a:r>
            <a:rPr lang="en-US" sz="1400" kern="1200" dirty="0" smtClean="0"/>
            <a:t> </a:t>
          </a:r>
          <a:r>
            <a:rPr lang="en-US" sz="1400" kern="1200" dirty="0" err="1" smtClean="0"/>
            <a:t>chạy</a:t>
          </a:r>
          <a:r>
            <a:rPr lang="en-US" sz="1400" kern="1200" dirty="0" smtClean="0"/>
            <a:t> No debug</a:t>
          </a:r>
          <a:endParaRPr lang="en-US" sz="1400" kern="1200" dirty="0"/>
        </a:p>
        <a:p>
          <a:pPr marL="114300" lvl="1" indent="-114300" algn="l" defTabSz="622300">
            <a:lnSpc>
              <a:spcPct val="90000"/>
            </a:lnSpc>
            <a:spcBef>
              <a:spcPct val="0"/>
            </a:spcBef>
            <a:spcAft>
              <a:spcPct val="20000"/>
            </a:spcAft>
            <a:buChar char="••"/>
          </a:pPr>
          <a:r>
            <a:rPr lang="en-US" sz="1400" b="1" kern="1200" dirty="0" smtClean="0"/>
            <a:t>Ctrl + Shift + B</a:t>
          </a:r>
          <a:r>
            <a:rPr lang="en-US" sz="1400" kern="1200" dirty="0" smtClean="0"/>
            <a:t>: Build project</a:t>
          </a:r>
          <a:endParaRPr lang="en-US" sz="1400" kern="1200" dirty="0"/>
        </a:p>
        <a:p>
          <a:pPr marL="114300" lvl="1" indent="-114300" algn="l" defTabSz="622300">
            <a:lnSpc>
              <a:spcPct val="90000"/>
            </a:lnSpc>
            <a:spcBef>
              <a:spcPct val="0"/>
            </a:spcBef>
            <a:spcAft>
              <a:spcPct val="20000"/>
            </a:spcAft>
            <a:buChar char="••"/>
          </a:pPr>
          <a:r>
            <a:rPr lang="en-US" sz="1400" b="1" i="0" kern="1200" dirty="0" smtClean="0"/>
            <a:t>F12</a:t>
          </a:r>
          <a:r>
            <a:rPr lang="en-US" sz="1400" b="0" i="0" kern="1200" dirty="0" smtClean="0"/>
            <a:t> – See implementation</a:t>
          </a:r>
          <a:endParaRPr lang="en-US" sz="1400" kern="1200" dirty="0"/>
        </a:p>
        <a:p>
          <a:pPr marL="114300" lvl="1" indent="-114300" algn="l" defTabSz="622300">
            <a:lnSpc>
              <a:spcPct val="90000"/>
            </a:lnSpc>
            <a:spcBef>
              <a:spcPct val="0"/>
            </a:spcBef>
            <a:spcAft>
              <a:spcPct val="20000"/>
            </a:spcAft>
            <a:buChar char="••"/>
          </a:pPr>
          <a:r>
            <a:rPr lang="en-US" sz="1400" b="1" i="0" kern="1200" dirty="0" smtClean="0"/>
            <a:t>F9</a:t>
          </a:r>
          <a:r>
            <a:rPr lang="en-US" sz="1400" b="0" i="0" kern="1200" dirty="0" smtClean="0"/>
            <a:t> – Set breakpoint</a:t>
          </a:r>
          <a:endParaRPr lang="en-US" sz="1400" kern="1200" dirty="0"/>
        </a:p>
        <a:p>
          <a:pPr marL="114300" lvl="1" indent="-114300" algn="l" defTabSz="622300">
            <a:lnSpc>
              <a:spcPct val="90000"/>
            </a:lnSpc>
            <a:spcBef>
              <a:spcPct val="0"/>
            </a:spcBef>
            <a:spcAft>
              <a:spcPct val="20000"/>
            </a:spcAft>
            <a:buChar char="••"/>
          </a:pPr>
          <a:r>
            <a:rPr lang="en-US" sz="1400" b="1" i="0" kern="1200" dirty="0" smtClean="0"/>
            <a:t>F10/F11</a:t>
          </a:r>
          <a:r>
            <a:rPr lang="en-US" sz="1400" b="0" i="0" kern="1200" dirty="0" smtClean="0"/>
            <a:t> – Step over/Step into</a:t>
          </a:r>
          <a:endParaRPr lang="en-US" sz="1400" kern="1200" dirty="0"/>
        </a:p>
        <a:p>
          <a:pPr marL="114300" lvl="1" indent="-114300" algn="l" defTabSz="622300">
            <a:lnSpc>
              <a:spcPct val="90000"/>
            </a:lnSpc>
            <a:spcBef>
              <a:spcPct val="0"/>
            </a:spcBef>
            <a:spcAft>
              <a:spcPct val="20000"/>
            </a:spcAft>
            <a:buChar char="••"/>
          </a:pPr>
          <a:r>
            <a:rPr lang="fr-FR" sz="1400" b="1" i="0" kern="1200" dirty="0" smtClean="0"/>
            <a:t>Ctrl K + Ctrl C</a:t>
          </a:r>
          <a:r>
            <a:rPr lang="fr-FR" sz="1400" b="0" i="0" kern="1200" dirty="0" smtClean="0"/>
            <a:t> – Comment Code / </a:t>
          </a:r>
          <a:r>
            <a:rPr lang="fr-FR" sz="1400" b="1" i="0" kern="1200" dirty="0" smtClean="0"/>
            <a:t>Ctrl K + Ctrl U</a:t>
          </a:r>
          <a:r>
            <a:rPr lang="fr-FR" sz="1400" b="0" i="0" kern="1200" dirty="0" smtClean="0"/>
            <a:t> – </a:t>
          </a:r>
          <a:r>
            <a:rPr lang="fr-FR" sz="1400" b="0" i="0" kern="1200" dirty="0" err="1" smtClean="0"/>
            <a:t>Uncomment</a:t>
          </a:r>
          <a:r>
            <a:rPr lang="fr-FR" sz="1400" b="0" i="0" kern="1200" dirty="0" smtClean="0"/>
            <a:t> Code</a:t>
          </a:r>
          <a:endParaRPr lang="en-US" sz="1400" kern="1200" dirty="0"/>
        </a:p>
        <a:p>
          <a:pPr marL="114300" lvl="1" indent="-114300" algn="l" defTabSz="622300">
            <a:lnSpc>
              <a:spcPct val="90000"/>
            </a:lnSpc>
            <a:spcBef>
              <a:spcPct val="0"/>
            </a:spcBef>
            <a:spcAft>
              <a:spcPct val="20000"/>
            </a:spcAft>
            <a:buChar char="••"/>
          </a:pPr>
          <a:endParaRPr lang="en-US" sz="1400" kern="1200" dirty="0"/>
        </a:p>
      </dsp:txBody>
      <dsp:txXfrm>
        <a:off x="0" y="1118068"/>
        <a:ext cx="5705856" cy="336219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3A45BA1-980A-4507-BE5A-5C1E7C2FFD8F}" type="datetimeFigureOut">
              <a:rPr lang="en-US"/>
              <a:t>6/21/2018</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7E03411-58E2-43FD-AE1D-AD77DFF8CB20}" type="slidenum">
              <a:rPr/>
              <a:t>‹#›</a:t>
            </a:fld>
            <a:endParaRPr/>
          </a:p>
        </p:txBody>
      </p:sp>
    </p:spTree>
    <p:extLst>
      <p:ext uri="{BB962C8B-B14F-4D97-AF65-F5344CB8AC3E}">
        <p14:creationId xmlns:p14="http://schemas.microsoft.com/office/powerpoint/2010/main" val="18819107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A3416D-7FED-43BC-AA7C-D92DBA01ED64}" type="datetimeFigureOut">
              <a:rPr lang="en-US"/>
              <a:t>6/21/2018</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DC57A8-AE18-4654-B6AF-04B3577165BE}" type="slidenum">
              <a:rPr/>
              <a:t>‹#›</a:t>
            </a:fld>
            <a:endParaRPr/>
          </a:p>
        </p:txBody>
      </p:sp>
    </p:spTree>
    <p:extLst>
      <p:ext uri="{BB962C8B-B14F-4D97-AF65-F5344CB8AC3E}">
        <p14:creationId xmlns:p14="http://schemas.microsoft.com/office/powerpoint/2010/main" val="25813978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265611" y="1752600"/>
            <a:ext cx="6858002" cy="1828800"/>
          </a:xfrm>
        </p:spPr>
        <p:txBody>
          <a:bodyPr anchor="b">
            <a:normAutofit/>
          </a:bodyPr>
          <a:lstStyle>
            <a:lvl1pPr algn="l">
              <a:defRPr sz="5400"/>
            </a:lvl1pPr>
          </a:lstStyle>
          <a:p>
            <a:r>
              <a:rPr lang="en-US" smtClean="0"/>
              <a:t>Click to edit Master title style</a:t>
            </a:r>
            <a:endParaRPr/>
          </a:p>
        </p:txBody>
      </p:sp>
      <p:sp>
        <p:nvSpPr>
          <p:cNvPr id="3" name="Subtitle 2"/>
          <p:cNvSpPr>
            <a:spLocks noGrp="1"/>
          </p:cNvSpPr>
          <p:nvPr>
            <p:ph type="subTitle" idx="1"/>
          </p:nvPr>
        </p:nvSpPr>
        <p:spPr>
          <a:xfrm>
            <a:off x="4265610" y="3733800"/>
            <a:ext cx="6858002" cy="914400"/>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a:p>
        </p:txBody>
      </p:sp>
    </p:spTree>
    <p:extLst>
      <p:ext uri="{BB962C8B-B14F-4D97-AF65-F5344CB8AC3E}">
        <p14:creationId xmlns:p14="http://schemas.microsoft.com/office/powerpoint/2010/main" val="2981203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Pictures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066214" y="421594"/>
            <a:ext cx="2286000" cy="1885508"/>
          </a:xfrm>
        </p:spPr>
        <p:txBody>
          <a:bodyPr>
            <a:normAutofit/>
          </a:bodyPr>
          <a:lstStyle>
            <a:lvl1pPr>
              <a:defRPr sz="2400"/>
            </a:lvl1pPr>
          </a:lstStyle>
          <a:p>
            <a:r>
              <a:rPr lang="en-US" smtClean="0"/>
              <a:t>Click to edit Master title style</a:t>
            </a:r>
            <a:endParaRPr lang="en-US"/>
          </a:p>
        </p:txBody>
      </p:sp>
      <p:grpSp>
        <p:nvGrpSpPr>
          <p:cNvPr id="84" name="Group 83"/>
          <p:cNvGrpSpPr>
            <a:grpSpLocks noChangeAspect="1"/>
          </p:cNvGrpSpPr>
          <p:nvPr/>
        </p:nvGrpSpPr>
        <p:grpSpPr>
          <a:xfrm rot="16200000" flipV="1">
            <a:off x="274315" y="1102304"/>
            <a:ext cx="5053664" cy="4411852"/>
            <a:chOff x="895350" y="3313113"/>
            <a:chExt cx="3613151" cy="2790825"/>
          </a:xfrm>
          <a:solidFill>
            <a:schemeClr val="tx1">
              <a:lumMod val="50000"/>
            </a:schemeClr>
          </a:solidFill>
        </p:grpSpPr>
        <p:sp>
          <p:nvSpPr>
            <p:cNvPr id="85" name="Freeform 41"/>
            <p:cNvSpPr>
              <a:spLocks/>
            </p:cNvSpPr>
            <p:nvPr/>
          </p:nvSpPr>
          <p:spPr bwMode="auto">
            <a:xfrm>
              <a:off x="963613" y="3725863"/>
              <a:ext cx="11113" cy="1952625"/>
            </a:xfrm>
            <a:custGeom>
              <a:avLst/>
              <a:gdLst>
                <a:gd name="T0" fmla="*/ 3 w 5"/>
                <a:gd name="T1" fmla="*/ 0 h 868"/>
                <a:gd name="T2" fmla="*/ 4 w 5"/>
                <a:gd name="T3" fmla="*/ 217 h 868"/>
                <a:gd name="T4" fmla="*/ 3 w 5"/>
                <a:gd name="T5" fmla="*/ 326 h 868"/>
                <a:gd name="T6" fmla="*/ 4 w 5"/>
                <a:gd name="T7" fmla="*/ 434 h 868"/>
                <a:gd name="T8" fmla="*/ 4 w 5"/>
                <a:gd name="T9" fmla="*/ 651 h 868"/>
                <a:gd name="T10" fmla="*/ 4 w 5"/>
                <a:gd name="T11" fmla="*/ 760 h 868"/>
                <a:gd name="T12" fmla="*/ 3 w 5"/>
                <a:gd name="T13" fmla="*/ 868 h 868"/>
                <a:gd name="T14" fmla="*/ 2 w 5"/>
                <a:gd name="T15" fmla="*/ 868 h 868"/>
                <a:gd name="T16" fmla="*/ 1 w 5"/>
                <a:gd name="T17" fmla="*/ 760 h 868"/>
                <a:gd name="T18" fmla="*/ 0 w 5"/>
                <a:gd name="T19" fmla="*/ 651 h 868"/>
                <a:gd name="T20" fmla="*/ 1 w 5"/>
                <a:gd name="T21" fmla="*/ 434 h 868"/>
                <a:gd name="T22" fmla="*/ 2 w 5"/>
                <a:gd name="T23" fmla="*/ 326 h 868"/>
                <a:gd name="T24" fmla="*/ 1 w 5"/>
                <a:gd name="T25" fmla="*/ 217 h 868"/>
                <a:gd name="T26" fmla="*/ 2 w 5"/>
                <a:gd name="T27" fmla="*/ 0 h 868"/>
                <a:gd name="T28" fmla="*/ 3 w 5"/>
                <a:gd name="T29" fmla="*/ 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86" name="Freeform 42"/>
            <p:cNvSpPr>
              <a:spLocks/>
            </p:cNvSpPr>
            <p:nvPr/>
          </p:nvSpPr>
          <p:spPr bwMode="auto">
            <a:xfrm>
              <a:off x="1350963" y="6038850"/>
              <a:ext cx="2736850" cy="11113"/>
            </a:xfrm>
            <a:custGeom>
              <a:avLst/>
              <a:gdLst>
                <a:gd name="T0" fmla="*/ 0 w 1216"/>
                <a:gd name="T1" fmla="*/ 2 h 5"/>
                <a:gd name="T2" fmla="*/ 304 w 1216"/>
                <a:gd name="T3" fmla="*/ 1 h 5"/>
                <a:gd name="T4" fmla="*/ 456 w 1216"/>
                <a:gd name="T5" fmla="*/ 2 h 5"/>
                <a:gd name="T6" fmla="*/ 608 w 1216"/>
                <a:gd name="T7" fmla="*/ 1 h 5"/>
                <a:gd name="T8" fmla="*/ 912 w 1216"/>
                <a:gd name="T9" fmla="*/ 0 h 5"/>
                <a:gd name="T10" fmla="*/ 1064 w 1216"/>
                <a:gd name="T11" fmla="*/ 1 h 5"/>
                <a:gd name="T12" fmla="*/ 1216 w 1216"/>
                <a:gd name="T13" fmla="*/ 2 h 5"/>
                <a:gd name="T14" fmla="*/ 1216 w 1216"/>
                <a:gd name="T15" fmla="*/ 2 h 5"/>
                <a:gd name="T16" fmla="*/ 1064 w 1216"/>
                <a:gd name="T17" fmla="*/ 4 h 5"/>
                <a:gd name="T18" fmla="*/ 912 w 1216"/>
                <a:gd name="T19" fmla="*/ 4 h 5"/>
                <a:gd name="T20" fmla="*/ 608 w 1216"/>
                <a:gd name="T21" fmla="*/ 3 h 5"/>
                <a:gd name="T22" fmla="*/ 456 w 1216"/>
                <a:gd name="T23" fmla="*/ 3 h 5"/>
                <a:gd name="T24" fmla="*/ 304 w 1216"/>
                <a:gd name="T25" fmla="*/ 4 h 5"/>
                <a:gd name="T26" fmla="*/ 0 w 1216"/>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87" name="Freeform 43"/>
            <p:cNvSpPr>
              <a:spLocks/>
            </p:cNvSpPr>
            <p:nvPr/>
          </p:nvSpPr>
          <p:spPr bwMode="auto">
            <a:xfrm>
              <a:off x="1330325" y="3378200"/>
              <a:ext cx="2743200" cy="11113"/>
            </a:xfrm>
            <a:custGeom>
              <a:avLst/>
              <a:gdLst>
                <a:gd name="T0" fmla="*/ 0 w 1219"/>
                <a:gd name="T1" fmla="*/ 2 h 5"/>
                <a:gd name="T2" fmla="*/ 304 w 1219"/>
                <a:gd name="T3" fmla="*/ 1 h 5"/>
                <a:gd name="T4" fmla="*/ 457 w 1219"/>
                <a:gd name="T5" fmla="*/ 2 h 5"/>
                <a:gd name="T6" fmla="*/ 609 w 1219"/>
                <a:gd name="T7" fmla="*/ 1 h 5"/>
                <a:gd name="T8" fmla="*/ 914 w 1219"/>
                <a:gd name="T9" fmla="*/ 0 h 5"/>
                <a:gd name="T10" fmla="*/ 1067 w 1219"/>
                <a:gd name="T11" fmla="*/ 1 h 5"/>
                <a:gd name="T12" fmla="*/ 1219 w 1219"/>
                <a:gd name="T13" fmla="*/ 2 h 5"/>
                <a:gd name="T14" fmla="*/ 1219 w 1219"/>
                <a:gd name="T15" fmla="*/ 3 h 5"/>
                <a:gd name="T16" fmla="*/ 1067 w 1219"/>
                <a:gd name="T17" fmla="*/ 4 h 5"/>
                <a:gd name="T18" fmla="*/ 914 w 1219"/>
                <a:gd name="T19" fmla="*/ 4 h 5"/>
                <a:gd name="T20" fmla="*/ 609 w 1219"/>
                <a:gd name="T21" fmla="*/ 3 h 5"/>
                <a:gd name="T22" fmla="*/ 457 w 1219"/>
                <a:gd name="T23" fmla="*/ 3 h 5"/>
                <a:gd name="T24" fmla="*/ 304 w 1219"/>
                <a:gd name="T25" fmla="*/ 4 h 5"/>
                <a:gd name="T26" fmla="*/ 0 w 1219"/>
                <a:gd name="T27" fmla="*/ 3 h 5"/>
                <a:gd name="T28" fmla="*/ 0 w 1219"/>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88" name="Freeform 44"/>
            <p:cNvSpPr>
              <a:spLocks/>
            </p:cNvSpPr>
            <p:nvPr/>
          </p:nvSpPr>
          <p:spPr bwMode="auto">
            <a:xfrm>
              <a:off x="4443413" y="3759200"/>
              <a:ext cx="9525" cy="1919288"/>
            </a:xfrm>
            <a:custGeom>
              <a:avLst/>
              <a:gdLst>
                <a:gd name="T0" fmla="*/ 2 w 4"/>
                <a:gd name="T1" fmla="*/ 853 h 853"/>
                <a:gd name="T2" fmla="*/ 0 w 4"/>
                <a:gd name="T3" fmla="*/ 640 h 853"/>
                <a:gd name="T4" fmla="*/ 1 w 4"/>
                <a:gd name="T5" fmla="*/ 533 h 853"/>
                <a:gd name="T6" fmla="*/ 1 w 4"/>
                <a:gd name="T7" fmla="*/ 427 h 853"/>
                <a:gd name="T8" fmla="*/ 0 w 4"/>
                <a:gd name="T9" fmla="*/ 213 h 853"/>
                <a:gd name="T10" fmla="*/ 0 w 4"/>
                <a:gd name="T11" fmla="*/ 107 h 853"/>
                <a:gd name="T12" fmla="*/ 2 w 4"/>
                <a:gd name="T13" fmla="*/ 0 h 853"/>
                <a:gd name="T14" fmla="*/ 2 w 4"/>
                <a:gd name="T15" fmla="*/ 0 h 853"/>
                <a:gd name="T16" fmla="*/ 3 w 4"/>
                <a:gd name="T17" fmla="*/ 107 h 853"/>
                <a:gd name="T18" fmla="*/ 4 w 4"/>
                <a:gd name="T19" fmla="*/ 213 h 853"/>
                <a:gd name="T20" fmla="*/ 3 w 4"/>
                <a:gd name="T21" fmla="*/ 427 h 853"/>
                <a:gd name="T22" fmla="*/ 2 w 4"/>
                <a:gd name="T23" fmla="*/ 533 h 853"/>
                <a:gd name="T24" fmla="*/ 3 w 4"/>
                <a:gd name="T25" fmla="*/ 640 h 853"/>
                <a:gd name="T26" fmla="*/ 2 w 4"/>
                <a:gd name="T2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89" name="Freeform 45"/>
            <p:cNvSpPr>
              <a:spLocks noEditPoints="1"/>
            </p:cNvSpPr>
            <p:nvPr/>
          </p:nvSpPr>
          <p:spPr bwMode="auto">
            <a:xfrm>
              <a:off x="903288" y="5772150"/>
              <a:ext cx="341313" cy="331788"/>
            </a:xfrm>
            <a:custGeom>
              <a:avLst/>
              <a:gdLst>
                <a:gd name="T0" fmla="*/ 127 w 152"/>
                <a:gd name="T1" fmla="*/ 122 h 148"/>
                <a:gd name="T2" fmla="*/ 84 w 152"/>
                <a:gd name="T3" fmla="*/ 134 h 148"/>
                <a:gd name="T4" fmla="*/ 112 w 152"/>
                <a:gd name="T5" fmla="*/ 131 h 148"/>
                <a:gd name="T6" fmla="*/ 48 w 152"/>
                <a:gd name="T7" fmla="*/ 142 h 148"/>
                <a:gd name="T8" fmla="*/ 4 w 152"/>
                <a:gd name="T9" fmla="*/ 95 h 148"/>
                <a:gd name="T10" fmla="*/ 20 w 152"/>
                <a:gd name="T11" fmla="*/ 61 h 148"/>
                <a:gd name="T12" fmla="*/ 26 w 152"/>
                <a:gd name="T13" fmla="*/ 58 h 148"/>
                <a:gd name="T14" fmla="*/ 31 w 152"/>
                <a:gd name="T15" fmla="*/ 23 h 148"/>
                <a:gd name="T16" fmla="*/ 19 w 152"/>
                <a:gd name="T17" fmla="*/ 0 h 148"/>
                <a:gd name="T18" fmla="*/ 33 w 152"/>
                <a:gd name="T19" fmla="*/ 57 h 148"/>
                <a:gd name="T20" fmla="*/ 41 w 152"/>
                <a:gd name="T21" fmla="*/ 63 h 148"/>
                <a:gd name="T22" fmla="*/ 36 w 152"/>
                <a:gd name="T23" fmla="*/ 80 h 148"/>
                <a:gd name="T24" fmla="*/ 26 w 152"/>
                <a:gd name="T25" fmla="*/ 67 h 148"/>
                <a:gd name="T26" fmla="*/ 64 w 152"/>
                <a:gd name="T27" fmla="*/ 132 h 148"/>
                <a:gd name="T28" fmla="*/ 84 w 152"/>
                <a:gd name="T29" fmla="*/ 112 h 148"/>
                <a:gd name="T30" fmla="*/ 77 w 152"/>
                <a:gd name="T31" fmla="*/ 131 h 148"/>
                <a:gd name="T32" fmla="*/ 152 w 152"/>
                <a:gd name="T33" fmla="*/ 129 h 148"/>
                <a:gd name="T34" fmla="*/ 114 w 152"/>
                <a:gd name="T35" fmla="*/ 131 h 148"/>
                <a:gd name="T36" fmla="*/ 127 w 152"/>
                <a:gd name="T37" fmla="*/ 122 h 148"/>
                <a:gd name="T38" fmla="*/ 74 w 152"/>
                <a:gd name="T39" fmla="*/ 128 h 148"/>
                <a:gd name="T40" fmla="*/ 68 w 152"/>
                <a:gd name="T41" fmla="*/ 112 h 148"/>
                <a:gd name="T42" fmla="*/ 66 w 152"/>
                <a:gd name="T43" fmla="*/ 117 h 148"/>
                <a:gd name="T44" fmla="*/ 66 w 152"/>
                <a:gd name="T45" fmla="*/ 125 h 148"/>
                <a:gd name="T46" fmla="*/ 73 w 152"/>
                <a:gd name="T47" fmla="*/ 128 h 148"/>
                <a:gd name="T48" fmla="*/ 74 w 152"/>
                <a:gd name="T49" fmla="*/ 114 h 148"/>
                <a:gd name="T50" fmla="*/ 74 w 152"/>
                <a:gd name="T51" fmla="*/ 128 h 148"/>
                <a:gd name="T52" fmla="*/ 9 w 152"/>
                <a:gd name="T53" fmla="*/ 88 h 148"/>
                <a:gd name="T54" fmla="*/ 56 w 152"/>
                <a:gd name="T55" fmla="*/ 135 h 148"/>
                <a:gd name="T56" fmla="*/ 9 w 152"/>
                <a:gd name="T57" fmla="*/ 88 h 148"/>
                <a:gd name="T58" fmla="*/ 37 w 152"/>
                <a:gd name="T59" fmla="*/ 61 h 148"/>
                <a:gd name="T60" fmla="*/ 31 w 152"/>
                <a:gd name="T61" fmla="*/ 77 h 148"/>
                <a:gd name="T62" fmla="*/ 37 w 152"/>
                <a:gd name="T63" fmla="*/ 61 h 148"/>
                <a:gd name="T64" fmla="*/ 30 w 152"/>
                <a:gd name="T65" fmla="*/ 57 h 148"/>
                <a:gd name="T66" fmla="*/ 33 w 152"/>
                <a:gd name="T67" fmla="*/ 31 h 148"/>
                <a:gd name="T68" fmla="*/ 30 w 152"/>
                <a:gd name="T69" fmla="*/ 57 h 148"/>
                <a:gd name="T70" fmla="*/ 30 w 152"/>
                <a:gd name="T71" fmla="*/ 61 h 148"/>
                <a:gd name="T72" fmla="*/ 30 w 152"/>
                <a:gd name="T73" fmla="*/ 74 h 148"/>
                <a:gd name="T74" fmla="*/ 30 w 152"/>
                <a:gd name="T75" fmla="*/ 6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0" name="Freeform 46"/>
            <p:cNvSpPr>
              <a:spLocks noEditPoints="1"/>
            </p:cNvSpPr>
            <p:nvPr/>
          </p:nvSpPr>
          <p:spPr bwMode="auto">
            <a:xfrm>
              <a:off x="906463" y="5768975"/>
              <a:ext cx="341313" cy="323850"/>
            </a:xfrm>
            <a:custGeom>
              <a:avLst/>
              <a:gdLst>
                <a:gd name="T0" fmla="*/ 2 w 151"/>
                <a:gd name="T1" fmla="*/ 96 h 144"/>
                <a:gd name="T2" fmla="*/ 21 w 151"/>
                <a:gd name="T3" fmla="*/ 59 h 144"/>
                <a:gd name="T4" fmla="*/ 22 w 151"/>
                <a:gd name="T5" fmla="*/ 12 h 144"/>
                <a:gd name="T6" fmla="*/ 32 w 151"/>
                <a:gd name="T7" fmla="*/ 58 h 144"/>
                <a:gd name="T8" fmla="*/ 34 w 151"/>
                <a:gd name="T9" fmla="*/ 81 h 144"/>
                <a:gd name="T10" fmla="*/ 15 w 151"/>
                <a:gd name="T11" fmla="*/ 112 h 144"/>
                <a:gd name="T12" fmla="*/ 73 w 151"/>
                <a:gd name="T13" fmla="*/ 107 h 144"/>
                <a:gd name="T14" fmla="*/ 76 w 151"/>
                <a:gd name="T15" fmla="*/ 131 h 144"/>
                <a:gd name="T16" fmla="*/ 151 w 151"/>
                <a:gd name="T17" fmla="*/ 130 h 144"/>
                <a:gd name="T18" fmla="*/ 110 w 151"/>
                <a:gd name="T19" fmla="*/ 134 h 144"/>
                <a:gd name="T20" fmla="*/ 66 w 151"/>
                <a:gd name="T21" fmla="*/ 138 h 144"/>
                <a:gd name="T22" fmla="*/ 12 w 151"/>
                <a:gd name="T23" fmla="*/ 128 h 144"/>
                <a:gd name="T24" fmla="*/ 86 w 151"/>
                <a:gd name="T25" fmla="*/ 138 h 144"/>
                <a:gd name="T26" fmla="*/ 86 w 151"/>
                <a:gd name="T27" fmla="*/ 134 h 144"/>
                <a:gd name="T28" fmla="*/ 75 w 151"/>
                <a:gd name="T29" fmla="*/ 133 h 144"/>
                <a:gd name="T30" fmla="*/ 77 w 151"/>
                <a:gd name="T31" fmla="*/ 128 h 144"/>
                <a:gd name="T32" fmla="*/ 66 w 151"/>
                <a:gd name="T33" fmla="*/ 128 h 144"/>
                <a:gd name="T34" fmla="*/ 64 w 151"/>
                <a:gd name="T35" fmla="*/ 117 h 144"/>
                <a:gd name="T36" fmla="*/ 65 w 151"/>
                <a:gd name="T37" fmla="*/ 114 h 144"/>
                <a:gd name="T38" fmla="*/ 63 w 151"/>
                <a:gd name="T39" fmla="*/ 133 h 144"/>
                <a:gd name="T40" fmla="*/ 54 w 151"/>
                <a:gd name="T41" fmla="*/ 137 h 144"/>
                <a:gd name="T42" fmla="*/ 7 w 151"/>
                <a:gd name="T43" fmla="*/ 86 h 144"/>
                <a:gd name="T44" fmla="*/ 41 w 151"/>
                <a:gd name="T45" fmla="*/ 139 h 144"/>
                <a:gd name="T46" fmla="*/ 92 w 151"/>
                <a:gd name="T47" fmla="*/ 138 h 144"/>
                <a:gd name="T48" fmla="*/ 41 w 151"/>
                <a:gd name="T49" fmla="*/ 137 h 144"/>
                <a:gd name="T50" fmla="*/ 26 w 151"/>
                <a:gd name="T51" fmla="*/ 65 h 144"/>
                <a:gd name="T52" fmla="*/ 32 w 151"/>
                <a:gd name="T53" fmla="*/ 64 h 144"/>
                <a:gd name="T54" fmla="*/ 26 w 151"/>
                <a:gd name="T55" fmla="*/ 72 h 144"/>
                <a:gd name="T56" fmla="*/ 33 w 151"/>
                <a:gd name="T57" fmla="*/ 80 h 144"/>
                <a:gd name="T58" fmla="*/ 38 w 151"/>
                <a:gd name="T59" fmla="*/ 73 h 144"/>
                <a:gd name="T60" fmla="*/ 28 w 151"/>
                <a:gd name="T61" fmla="*/ 78 h 144"/>
                <a:gd name="T62" fmla="*/ 34 w 151"/>
                <a:gd name="T63" fmla="*/ 61 h 144"/>
                <a:gd name="T64" fmla="*/ 18 w 151"/>
                <a:gd name="T65" fmla="*/ 2 h 144"/>
                <a:gd name="T66" fmla="*/ 31 w 151"/>
                <a:gd name="T67" fmla="*/ 32 h 144"/>
                <a:gd name="T68" fmla="*/ 27 w 151"/>
                <a:gd name="T69" fmla="*/ 58 h 144"/>
                <a:gd name="T70" fmla="*/ 28 w 151"/>
                <a:gd name="T71" fmla="*/ 42 h 144"/>
                <a:gd name="T72" fmla="*/ 21 w 151"/>
                <a:gd name="T73" fmla="*/ 61 h 144"/>
                <a:gd name="T74" fmla="*/ 7 w 151"/>
                <a:gd name="T75" fmla="*/ 86 h 144"/>
                <a:gd name="T76" fmla="*/ 110 w 151"/>
                <a:gd name="T77" fmla="*/ 131 h 144"/>
                <a:gd name="T78" fmla="*/ 121 w 151"/>
                <a:gd name="T79" fmla="*/ 123 h 144"/>
                <a:gd name="T80" fmla="*/ 67 w 151"/>
                <a:gd name="T81" fmla="*/ 127 h 144"/>
                <a:gd name="T82" fmla="*/ 74 w 151"/>
                <a:gd name="T83" fmla="*/ 118 h 144"/>
                <a:gd name="T84" fmla="*/ 64 w 151"/>
                <a:gd name="T85" fmla="*/ 118 h 144"/>
                <a:gd name="T86" fmla="*/ 75 w 151"/>
                <a:gd name="T87" fmla="*/ 118 h 144"/>
                <a:gd name="T88" fmla="*/ 70 w 151"/>
                <a:gd name="T89" fmla="*/ 114 h 144"/>
                <a:gd name="T90" fmla="*/ 79 w 151"/>
                <a:gd name="T91" fmla="*/ 120 h 144"/>
                <a:gd name="T92" fmla="*/ 122 w 151"/>
                <a:gd name="T93" fmla="*/ 122 h 144"/>
                <a:gd name="T94" fmla="*/ 123 w 151"/>
                <a:gd name="T95" fmla="*/ 125 h 144"/>
                <a:gd name="T96" fmla="*/ 122 w 151"/>
                <a:gd name="T97" fmla="*/ 122 h 144"/>
                <a:gd name="T98" fmla="*/ 81 w 151"/>
                <a:gd name="T99" fmla="*/ 114 h 144"/>
                <a:gd name="T100" fmla="*/ 32 w 151"/>
                <a:gd name="T101" fmla="*/ 74 h 144"/>
                <a:gd name="T102" fmla="*/ 28 w 151"/>
                <a:gd name="T103" fmla="*/ 63 h 144"/>
                <a:gd name="T104" fmla="*/ 28 w 151"/>
                <a:gd name="T105" fmla="*/ 63 h 144"/>
                <a:gd name="T106" fmla="*/ 29 w 151"/>
                <a:gd name="T107" fmla="*/ 4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1" name="Freeform 47"/>
            <p:cNvSpPr>
              <a:spLocks noEditPoints="1"/>
            </p:cNvSpPr>
            <p:nvPr/>
          </p:nvSpPr>
          <p:spPr bwMode="auto">
            <a:xfrm>
              <a:off x="895350" y="3316288"/>
              <a:ext cx="363538" cy="328613"/>
            </a:xfrm>
            <a:custGeom>
              <a:avLst/>
              <a:gdLst>
                <a:gd name="T0" fmla="*/ 50 w 161"/>
                <a:gd name="T1" fmla="*/ 8 h 146"/>
                <a:gd name="T2" fmla="*/ 60 w 161"/>
                <a:gd name="T3" fmla="*/ 25 h 146"/>
                <a:gd name="T4" fmla="*/ 54 w 161"/>
                <a:gd name="T5" fmla="*/ 17 h 146"/>
                <a:gd name="T6" fmla="*/ 63 w 161"/>
                <a:gd name="T7" fmla="*/ 34 h 146"/>
                <a:gd name="T8" fmla="*/ 49 w 161"/>
                <a:gd name="T9" fmla="*/ 37 h 146"/>
                <a:gd name="T10" fmla="*/ 41 w 161"/>
                <a:gd name="T11" fmla="*/ 13 h 146"/>
                <a:gd name="T12" fmla="*/ 16 w 161"/>
                <a:gd name="T13" fmla="*/ 62 h 146"/>
                <a:gd name="T14" fmla="*/ 34 w 161"/>
                <a:gd name="T15" fmla="*/ 92 h 146"/>
                <a:gd name="T16" fmla="*/ 27 w 161"/>
                <a:gd name="T17" fmla="*/ 146 h 146"/>
                <a:gd name="T18" fmla="*/ 33 w 161"/>
                <a:gd name="T19" fmla="*/ 104 h 146"/>
                <a:gd name="T20" fmla="*/ 26 w 161"/>
                <a:gd name="T21" fmla="*/ 102 h 146"/>
                <a:gd name="T22" fmla="*/ 30 w 161"/>
                <a:gd name="T23" fmla="*/ 101 h 146"/>
                <a:gd name="T24" fmla="*/ 4 w 161"/>
                <a:gd name="T25" fmla="*/ 60 h 146"/>
                <a:gd name="T26" fmla="*/ 41 w 161"/>
                <a:gd name="T27" fmla="*/ 10 h 146"/>
                <a:gd name="T28" fmla="*/ 51 w 161"/>
                <a:gd name="T29" fmla="*/ 4 h 146"/>
                <a:gd name="T30" fmla="*/ 145 w 161"/>
                <a:gd name="T31" fmla="*/ 13 h 146"/>
                <a:gd name="T32" fmla="*/ 142 w 161"/>
                <a:gd name="T33" fmla="*/ 0 h 146"/>
                <a:gd name="T34" fmla="*/ 141 w 161"/>
                <a:gd name="T35" fmla="*/ 33 h 146"/>
                <a:gd name="T36" fmla="*/ 50 w 161"/>
                <a:gd name="T37" fmla="*/ 8 h 146"/>
                <a:gd name="T38" fmla="*/ 137 w 161"/>
                <a:gd name="T39" fmla="*/ 31 h 146"/>
                <a:gd name="T40" fmla="*/ 148 w 161"/>
                <a:gd name="T41" fmla="*/ 16 h 146"/>
                <a:gd name="T42" fmla="*/ 70 w 161"/>
                <a:gd name="T43" fmla="*/ 8 h 146"/>
                <a:gd name="T44" fmla="*/ 137 w 161"/>
                <a:gd name="T45" fmla="*/ 31 h 146"/>
                <a:gd name="T46" fmla="*/ 26 w 161"/>
                <a:gd name="T47" fmla="*/ 84 h 146"/>
                <a:gd name="T48" fmla="*/ 22 w 161"/>
                <a:gd name="T49" fmla="*/ 16 h 146"/>
                <a:gd name="T50" fmla="*/ 26 w 161"/>
                <a:gd name="T51" fmla="*/ 84 h 146"/>
                <a:gd name="T52" fmla="*/ 57 w 161"/>
                <a:gd name="T53" fmla="*/ 28 h 146"/>
                <a:gd name="T54" fmla="*/ 46 w 161"/>
                <a:gd name="T55" fmla="*/ 16 h 146"/>
                <a:gd name="T56" fmla="*/ 57 w 161"/>
                <a:gd name="T57" fmla="*/ 28 h 146"/>
                <a:gd name="T58" fmla="*/ 57 w 161"/>
                <a:gd name="T59" fmla="*/ 31 h 146"/>
                <a:gd name="T60" fmla="*/ 46 w 161"/>
                <a:gd name="T61" fmla="*/ 28 h 146"/>
                <a:gd name="T62" fmla="*/ 57 w 161"/>
                <a:gd name="T63" fmla="*/ 3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2" name="Freeform 48"/>
            <p:cNvSpPr>
              <a:spLocks noEditPoints="1"/>
            </p:cNvSpPr>
            <p:nvPr/>
          </p:nvSpPr>
          <p:spPr bwMode="auto">
            <a:xfrm>
              <a:off x="903288" y="3313113"/>
              <a:ext cx="336550" cy="338138"/>
            </a:xfrm>
            <a:custGeom>
              <a:avLst/>
              <a:gdLst>
                <a:gd name="T0" fmla="*/ 81 w 150"/>
                <a:gd name="T1" fmla="*/ 22 h 150"/>
                <a:gd name="T2" fmla="*/ 52 w 150"/>
                <a:gd name="T3" fmla="*/ 17 h 150"/>
                <a:gd name="T4" fmla="*/ 60 w 150"/>
                <a:gd name="T5" fmla="*/ 35 h 150"/>
                <a:gd name="T6" fmla="*/ 45 w 150"/>
                <a:gd name="T7" fmla="*/ 39 h 150"/>
                <a:gd name="T8" fmla="*/ 39 w 150"/>
                <a:gd name="T9" fmla="*/ 20 h 150"/>
                <a:gd name="T10" fmla="*/ 14 w 150"/>
                <a:gd name="T11" fmla="*/ 63 h 150"/>
                <a:gd name="T12" fmla="*/ 25 w 150"/>
                <a:gd name="T13" fmla="*/ 148 h 150"/>
                <a:gd name="T14" fmla="*/ 26 w 150"/>
                <a:gd name="T15" fmla="*/ 137 h 150"/>
                <a:gd name="T16" fmla="*/ 23 w 150"/>
                <a:gd name="T17" fmla="*/ 104 h 150"/>
                <a:gd name="T18" fmla="*/ 26 w 150"/>
                <a:gd name="T19" fmla="*/ 101 h 150"/>
                <a:gd name="T20" fmla="*/ 1 w 150"/>
                <a:gd name="T21" fmla="*/ 61 h 150"/>
                <a:gd name="T22" fmla="*/ 38 w 150"/>
                <a:gd name="T23" fmla="*/ 10 h 150"/>
                <a:gd name="T24" fmla="*/ 91 w 150"/>
                <a:gd name="T25" fmla="*/ 16 h 150"/>
                <a:gd name="T26" fmla="*/ 139 w 150"/>
                <a:gd name="T27" fmla="*/ 2 h 150"/>
                <a:gd name="T28" fmla="*/ 150 w 150"/>
                <a:gd name="T29" fmla="*/ 12 h 150"/>
                <a:gd name="T30" fmla="*/ 82 w 150"/>
                <a:gd name="T31" fmla="*/ 20 h 150"/>
                <a:gd name="T32" fmla="*/ 141 w 150"/>
                <a:gd name="T33" fmla="*/ 2 h 150"/>
                <a:gd name="T34" fmla="*/ 143 w 150"/>
                <a:gd name="T35" fmla="*/ 14 h 150"/>
                <a:gd name="T36" fmla="*/ 44 w 150"/>
                <a:gd name="T37" fmla="*/ 9 h 150"/>
                <a:gd name="T38" fmla="*/ 38 w 150"/>
                <a:gd name="T39" fmla="*/ 12 h 150"/>
                <a:gd name="T40" fmla="*/ 2 w 150"/>
                <a:gd name="T41" fmla="*/ 60 h 150"/>
                <a:gd name="T42" fmla="*/ 28 w 150"/>
                <a:gd name="T43" fmla="*/ 102 h 150"/>
                <a:gd name="T44" fmla="*/ 30 w 150"/>
                <a:gd name="T45" fmla="*/ 104 h 150"/>
                <a:gd name="T46" fmla="*/ 32 w 150"/>
                <a:gd name="T47" fmla="*/ 116 h 150"/>
                <a:gd name="T48" fmla="*/ 31 w 150"/>
                <a:gd name="T49" fmla="*/ 93 h 150"/>
                <a:gd name="T50" fmla="*/ 11 w 150"/>
                <a:gd name="T51" fmla="*/ 61 h 150"/>
                <a:gd name="T52" fmla="*/ 23 w 150"/>
                <a:gd name="T53" fmla="*/ 85 h 150"/>
                <a:gd name="T54" fmla="*/ 19 w 150"/>
                <a:gd name="T55" fmla="*/ 17 h 150"/>
                <a:gd name="T56" fmla="*/ 39 w 150"/>
                <a:gd name="T57" fmla="*/ 13 h 150"/>
                <a:gd name="T58" fmla="*/ 42 w 150"/>
                <a:gd name="T59" fmla="*/ 29 h 150"/>
                <a:gd name="T60" fmla="*/ 48 w 150"/>
                <a:gd name="T61" fmla="*/ 29 h 150"/>
                <a:gd name="T62" fmla="*/ 55 w 150"/>
                <a:gd name="T63" fmla="*/ 32 h 150"/>
                <a:gd name="T64" fmla="*/ 42 w 150"/>
                <a:gd name="T65" fmla="*/ 30 h 150"/>
                <a:gd name="T66" fmla="*/ 60 w 150"/>
                <a:gd name="T67" fmla="*/ 27 h 150"/>
                <a:gd name="T68" fmla="*/ 58 w 150"/>
                <a:gd name="T69" fmla="*/ 25 h 150"/>
                <a:gd name="T70" fmla="*/ 56 w 150"/>
                <a:gd name="T71" fmla="*/ 27 h 150"/>
                <a:gd name="T72" fmla="*/ 50 w 150"/>
                <a:gd name="T73" fmla="*/ 18 h 150"/>
                <a:gd name="T74" fmla="*/ 45 w 150"/>
                <a:gd name="T75" fmla="*/ 9 h 150"/>
                <a:gd name="T76" fmla="*/ 57 w 150"/>
                <a:gd name="T77" fmla="*/ 25 h 150"/>
                <a:gd name="T78" fmla="*/ 53 w 150"/>
                <a:gd name="T79" fmla="*/ 33 h 150"/>
                <a:gd name="T80" fmla="*/ 44 w 150"/>
                <a:gd name="T81" fmla="*/ 29 h 150"/>
                <a:gd name="T82" fmla="*/ 8 w 150"/>
                <a:gd name="T83" fmla="*/ 46 h 150"/>
                <a:gd name="T84" fmla="*/ 146 w 150"/>
                <a:gd name="T85" fmla="*/ 18 h 150"/>
                <a:gd name="T86" fmla="*/ 134 w 150"/>
                <a:gd name="T87" fmla="*/ 33 h 150"/>
                <a:gd name="T88" fmla="*/ 67 w 150"/>
                <a:gd name="T89" fmla="*/ 9 h 150"/>
                <a:gd name="T90" fmla="*/ 145 w 150"/>
                <a:gd name="T91" fmla="*/ 16 h 150"/>
                <a:gd name="T92" fmla="*/ 133 w 150"/>
                <a:gd name="T93" fmla="*/ 31 h 150"/>
                <a:gd name="T94" fmla="*/ 71 w 150"/>
                <a:gd name="T95" fmla="*/ 11 h 150"/>
                <a:gd name="T96" fmla="*/ 54 w 150"/>
                <a:gd name="T97" fmla="*/ 30 h 150"/>
                <a:gd name="T98" fmla="*/ 43 w 150"/>
                <a:gd name="T99" fmla="*/ 16 h 150"/>
                <a:gd name="T100" fmla="*/ 43 w 150"/>
                <a:gd name="T10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3" name="Freeform 49"/>
            <p:cNvSpPr>
              <a:spLocks noEditPoints="1"/>
            </p:cNvSpPr>
            <p:nvPr/>
          </p:nvSpPr>
          <p:spPr bwMode="auto">
            <a:xfrm>
              <a:off x="4162425" y="3344863"/>
              <a:ext cx="334963" cy="328613"/>
            </a:xfrm>
            <a:custGeom>
              <a:avLst/>
              <a:gdLst>
                <a:gd name="T0" fmla="*/ 61 w 149"/>
                <a:gd name="T1" fmla="*/ 17 h 146"/>
                <a:gd name="T2" fmla="*/ 70 w 149"/>
                <a:gd name="T3" fmla="*/ 13 h 146"/>
                <a:gd name="T4" fmla="*/ 67 w 149"/>
                <a:gd name="T5" fmla="*/ 22 h 146"/>
                <a:gd name="T6" fmla="*/ 71 w 149"/>
                <a:gd name="T7" fmla="*/ 8 h 146"/>
                <a:gd name="T8" fmla="*/ 77 w 149"/>
                <a:gd name="T9" fmla="*/ 20 h 146"/>
                <a:gd name="T10" fmla="*/ 146 w 149"/>
                <a:gd name="T11" fmla="*/ 39 h 146"/>
                <a:gd name="T12" fmla="*/ 125 w 149"/>
                <a:gd name="T13" fmla="*/ 103 h 146"/>
                <a:gd name="T14" fmla="*/ 146 w 149"/>
                <a:gd name="T15" fmla="*/ 99 h 146"/>
                <a:gd name="T16" fmla="*/ 148 w 149"/>
                <a:gd name="T17" fmla="*/ 120 h 146"/>
                <a:gd name="T18" fmla="*/ 129 w 149"/>
                <a:gd name="T19" fmla="*/ 119 h 146"/>
                <a:gd name="T20" fmla="*/ 141 w 149"/>
                <a:gd name="T21" fmla="*/ 143 h 146"/>
                <a:gd name="T22" fmla="*/ 124 w 149"/>
                <a:gd name="T23" fmla="*/ 108 h 146"/>
                <a:gd name="T24" fmla="*/ 121 w 149"/>
                <a:gd name="T25" fmla="*/ 76 h 146"/>
                <a:gd name="T26" fmla="*/ 132 w 149"/>
                <a:gd name="T27" fmla="*/ 18 h 146"/>
                <a:gd name="T28" fmla="*/ 46 w 149"/>
                <a:gd name="T29" fmla="*/ 31 h 146"/>
                <a:gd name="T30" fmla="*/ 0 w 149"/>
                <a:gd name="T31" fmla="*/ 27 h 146"/>
                <a:gd name="T32" fmla="*/ 60 w 149"/>
                <a:gd name="T33" fmla="*/ 24 h 146"/>
                <a:gd name="T34" fmla="*/ 58 w 149"/>
                <a:gd name="T35" fmla="*/ 11 h 146"/>
                <a:gd name="T36" fmla="*/ 68 w 149"/>
                <a:gd name="T37" fmla="*/ 8 h 146"/>
                <a:gd name="T38" fmla="*/ 61 w 149"/>
                <a:gd name="T39" fmla="*/ 17 h 146"/>
                <a:gd name="T40" fmla="*/ 58 w 149"/>
                <a:gd name="T41" fmla="*/ 27 h 146"/>
                <a:gd name="T42" fmla="*/ 31 w 149"/>
                <a:gd name="T43" fmla="*/ 25 h 146"/>
                <a:gd name="T44" fmla="*/ 58 w 149"/>
                <a:gd name="T45" fmla="*/ 27 h 146"/>
                <a:gd name="T46" fmla="*/ 101 w 149"/>
                <a:gd name="T47" fmla="*/ 11 h 146"/>
                <a:gd name="T48" fmla="*/ 88 w 149"/>
                <a:gd name="T49" fmla="*/ 20 h 146"/>
                <a:gd name="T50" fmla="*/ 101 w 149"/>
                <a:gd name="T51" fmla="*/ 11 h 146"/>
                <a:gd name="T52" fmla="*/ 142 w 149"/>
                <a:gd name="T53" fmla="*/ 32 h 146"/>
                <a:gd name="T54" fmla="*/ 141 w 149"/>
                <a:gd name="T55" fmla="*/ 34 h 146"/>
                <a:gd name="T56" fmla="*/ 122 w 149"/>
                <a:gd name="T57" fmla="*/ 95 h 146"/>
                <a:gd name="T58" fmla="*/ 142 w 149"/>
                <a:gd name="T59" fmla="*/ 32 h 146"/>
                <a:gd name="T60" fmla="*/ 145 w 149"/>
                <a:gd name="T61" fmla="*/ 119 h 146"/>
                <a:gd name="T62" fmla="*/ 142 w 149"/>
                <a:gd name="T63" fmla="*/ 106 h 146"/>
                <a:gd name="T64" fmla="*/ 132 w 149"/>
                <a:gd name="T65" fmla="*/ 106 h 146"/>
                <a:gd name="T66" fmla="*/ 145 w 149"/>
                <a:gd name="T67" fmla="*/ 119 h 146"/>
                <a:gd name="T68" fmla="*/ 146 w 149"/>
                <a:gd name="T69" fmla="*/ 103 h 146"/>
                <a:gd name="T70" fmla="*/ 134 w 149"/>
                <a:gd name="T71" fmla="*/ 103 h 146"/>
                <a:gd name="T72" fmla="*/ 146 w 149"/>
                <a:gd name="T73" fmla="*/ 10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4" name="Freeform 50"/>
            <p:cNvSpPr>
              <a:spLocks noEditPoints="1"/>
            </p:cNvSpPr>
            <p:nvPr/>
          </p:nvSpPr>
          <p:spPr bwMode="auto">
            <a:xfrm>
              <a:off x="4162425" y="3359150"/>
              <a:ext cx="334963" cy="309563"/>
            </a:xfrm>
            <a:custGeom>
              <a:avLst/>
              <a:gdLst>
                <a:gd name="T0" fmla="*/ 69 w 149"/>
                <a:gd name="T1" fmla="*/ 3 h 138"/>
                <a:gd name="T2" fmla="*/ 64 w 149"/>
                <a:gd name="T3" fmla="*/ 7 h 138"/>
                <a:gd name="T4" fmla="*/ 70 w 149"/>
                <a:gd name="T5" fmla="*/ 7 h 138"/>
                <a:gd name="T6" fmla="*/ 70 w 149"/>
                <a:gd name="T7" fmla="*/ 3 h 138"/>
                <a:gd name="T8" fmla="*/ 73 w 149"/>
                <a:gd name="T9" fmla="*/ 1 h 138"/>
                <a:gd name="T10" fmla="*/ 147 w 149"/>
                <a:gd name="T11" fmla="*/ 33 h 138"/>
                <a:gd name="T12" fmla="*/ 142 w 149"/>
                <a:gd name="T13" fmla="*/ 91 h 138"/>
                <a:gd name="T14" fmla="*/ 149 w 149"/>
                <a:gd name="T15" fmla="*/ 114 h 138"/>
                <a:gd name="T16" fmla="*/ 130 w 149"/>
                <a:gd name="T17" fmla="*/ 114 h 138"/>
                <a:gd name="T18" fmla="*/ 137 w 149"/>
                <a:gd name="T19" fmla="*/ 138 h 138"/>
                <a:gd name="T20" fmla="*/ 122 w 149"/>
                <a:gd name="T21" fmla="*/ 94 h 138"/>
                <a:gd name="T22" fmla="*/ 129 w 149"/>
                <a:gd name="T23" fmla="*/ 51 h 138"/>
                <a:gd name="T24" fmla="*/ 49 w 149"/>
                <a:gd name="T25" fmla="*/ 26 h 138"/>
                <a:gd name="T26" fmla="*/ 1 w 149"/>
                <a:gd name="T27" fmla="*/ 21 h 138"/>
                <a:gd name="T28" fmla="*/ 39 w 149"/>
                <a:gd name="T29" fmla="*/ 15 h 138"/>
                <a:gd name="T30" fmla="*/ 58 w 149"/>
                <a:gd name="T31" fmla="*/ 5 h 138"/>
                <a:gd name="T32" fmla="*/ 67 w 149"/>
                <a:gd name="T33" fmla="*/ 2 h 138"/>
                <a:gd name="T34" fmla="*/ 60 w 149"/>
                <a:gd name="T35" fmla="*/ 10 h 138"/>
                <a:gd name="T36" fmla="*/ 77 w 149"/>
                <a:gd name="T37" fmla="*/ 14 h 138"/>
                <a:gd name="T38" fmla="*/ 73 w 149"/>
                <a:gd name="T39" fmla="*/ 15 h 138"/>
                <a:gd name="T40" fmla="*/ 68 w 149"/>
                <a:gd name="T41" fmla="*/ 8 h 138"/>
                <a:gd name="T42" fmla="*/ 61 w 149"/>
                <a:gd name="T43" fmla="*/ 12 h 138"/>
                <a:gd name="T44" fmla="*/ 60 w 149"/>
                <a:gd name="T45" fmla="*/ 19 h 138"/>
                <a:gd name="T46" fmla="*/ 7 w 149"/>
                <a:gd name="T47" fmla="*/ 17 h 138"/>
                <a:gd name="T48" fmla="*/ 40 w 149"/>
                <a:gd name="T49" fmla="*/ 17 h 138"/>
                <a:gd name="T50" fmla="*/ 60 w 149"/>
                <a:gd name="T51" fmla="*/ 20 h 138"/>
                <a:gd name="T52" fmla="*/ 31 w 149"/>
                <a:gd name="T53" fmla="*/ 20 h 138"/>
                <a:gd name="T54" fmla="*/ 49 w 149"/>
                <a:gd name="T55" fmla="*/ 24 h 138"/>
                <a:gd name="T56" fmla="*/ 87 w 149"/>
                <a:gd name="T57" fmla="*/ 12 h 138"/>
                <a:gd name="T58" fmla="*/ 77 w 149"/>
                <a:gd name="T59" fmla="*/ 14 h 138"/>
                <a:gd name="T60" fmla="*/ 124 w 149"/>
                <a:gd name="T61" fmla="*/ 97 h 138"/>
                <a:gd name="T62" fmla="*/ 101 w 149"/>
                <a:gd name="T63" fmla="*/ 4 h 138"/>
                <a:gd name="T64" fmla="*/ 89 w 149"/>
                <a:gd name="T65" fmla="*/ 14 h 138"/>
                <a:gd name="T66" fmla="*/ 133 w 149"/>
                <a:gd name="T67" fmla="*/ 12 h 138"/>
                <a:gd name="T68" fmla="*/ 131 w 149"/>
                <a:gd name="T69" fmla="*/ 55 h 138"/>
                <a:gd name="T70" fmla="*/ 140 w 149"/>
                <a:gd name="T71" fmla="*/ 24 h 138"/>
                <a:gd name="T72" fmla="*/ 123 w 149"/>
                <a:gd name="T73" fmla="*/ 89 h 138"/>
                <a:gd name="T74" fmla="*/ 135 w 149"/>
                <a:gd name="T75" fmla="*/ 137 h 138"/>
                <a:gd name="T76" fmla="*/ 141 w 149"/>
                <a:gd name="T77" fmla="*/ 116 h 138"/>
                <a:gd name="T78" fmla="*/ 147 w 149"/>
                <a:gd name="T79" fmla="*/ 98 h 138"/>
                <a:gd name="T80" fmla="*/ 131 w 149"/>
                <a:gd name="T81" fmla="*/ 99 h 138"/>
                <a:gd name="T82" fmla="*/ 146 w 149"/>
                <a:gd name="T83" fmla="*/ 94 h 138"/>
                <a:gd name="T84" fmla="*/ 88 w 149"/>
                <a:gd name="T85" fmla="*/ 12 h 138"/>
                <a:gd name="T86" fmla="*/ 95 w 149"/>
                <a:gd name="T87" fmla="*/ 9 h 138"/>
                <a:gd name="T88" fmla="*/ 40 w 149"/>
                <a:gd name="T89" fmla="*/ 19 h 138"/>
                <a:gd name="T90" fmla="*/ 56 w 149"/>
                <a:gd name="T91" fmla="*/ 21 h 138"/>
                <a:gd name="T92" fmla="*/ 141 w 149"/>
                <a:gd name="T93" fmla="*/ 28 h 138"/>
                <a:gd name="T94" fmla="*/ 131 w 149"/>
                <a:gd name="T95" fmla="*/ 66 h 138"/>
                <a:gd name="T96" fmla="*/ 141 w 149"/>
                <a:gd name="T97" fmla="*/ 97 h 138"/>
                <a:gd name="T98" fmla="*/ 143 w 149"/>
                <a:gd name="T99" fmla="*/ 100 h 138"/>
                <a:gd name="T100" fmla="*/ 130 w 149"/>
                <a:gd name="T101" fmla="*/ 108 h 138"/>
                <a:gd name="T102" fmla="*/ 131 w 149"/>
                <a:gd name="T10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5" name="Freeform 51"/>
            <p:cNvSpPr>
              <a:spLocks noEditPoints="1"/>
            </p:cNvSpPr>
            <p:nvPr/>
          </p:nvSpPr>
          <p:spPr bwMode="auto">
            <a:xfrm>
              <a:off x="4205288" y="5753100"/>
              <a:ext cx="303213" cy="344488"/>
            </a:xfrm>
            <a:custGeom>
              <a:avLst/>
              <a:gdLst>
                <a:gd name="T0" fmla="*/ 47 w 135"/>
                <a:gd name="T1" fmla="*/ 133 h 153"/>
                <a:gd name="T2" fmla="*/ 91 w 135"/>
                <a:gd name="T3" fmla="*/ 114 h 153"/>
                <a:gd name="T4" fmla="*/ 47 w 135"/>
                <a:gd name="T5" fmla="*/ 138 h 153"/>
                <a:gd name="T6" fmla="*/ 0 w 135"/>
                <a:gd name="T7" fmla="*/ 124 h 153"/>
                <a:gd name="T8" fmla="*/ 4 w 135"/>
                <a:gd name="T9" fmla="*/ 133 h 153"/>
                <a:gd name="T10" fmla="*/ 97 w 135"/>
                <a:gd name="T11" fmla="*/ 109 h 153"/>
                <a:gd name="T12" fmla="*/ 100 w 135"/>
                <a:gd name="T13" fmla="*/ 94 h 153"/>
                <a:gd name="T14" fmla="*/ 125 w 135"/>
                <a:gd name="T15" fmla="*/ 22 h 153"/>
                <a:gd name="T16" fmla="*/ 101 w 135"/>
                <a:gd name="T17" fmla="*/ 15 h 153"/>
                <a:gd name="T18" fmla="*/ 114 w 135"/>
                <a:gd name="T19" fmla="*/ 5 h 153"/>
                <a:gd name="T20" fmla="*/ 132 w 135"/>
                <a:gd name="T21" fmla="*/ 30 h 153"/>
                <a:gd name="T22" fmla="*/ 107 w 135"/>
                <a:gd name="T23" fmla="*/ 106 h 153"/>
                <a:gd name="T24" fmla="*/ 100 w 135"/>
                <a:gd name="T25" fmla="*/ 137 h 153"/>
                <a:gd name="T26" fmla="*/ 95 w 135"/>
                <a:gd name="T27" fmla="*/ 113 h 153"/>
                <a:gd name="T28" fmla="*/ 47 w 135"/>
                <a:gd name="T29" fmla="*/ 133 h 153"/>
                <a:gd name="T30" fmla="*/ 102 w 135"/>
                <a:gd name="T31" fmla="*/ 107 h 153"/>
                <a:gd name="T32" fmla="*/ 128 w 135"/>
                <a:gd name="T33" fmla="*/ 36 h 153"/>
                <a:gd name="T34" fmla="*/ 102 w 135"/>
                <a:gd name="T35" fmla="*/ 107 h 153"/>
                <a:gd name="T36" fmla="*/ 114 w 135"/>
                <a:gd name="T37" fmla="*/ 110 h 153"/>
                <a:gd name="T38" fmla="*/ 118 w 135"/>
                <a:gd name="T39" fmla="*/ 128 h 153"/>
                <a:gd name="T40" fmla="*/ 114 w 135"/>
                <a:gd name="T41" fmla="*/ 110 h 153"/>
                <a:gd name="T42" fmla="*/ 104 w 135"/>
                <a:gd name="T43" fmla="*/ 110 h 153"/>
                <a:gd name="T44" fmla="*/ 102 w 135"/>
                <a:gd name="T45" fmla="*/ 131 h 153"/>
                <a:gd name="T46" fmla="*/ 115 w 135"/>
                <a:gd name="T47" fmla="*/ 133 h 153"/>
                <a:gd name="T48" fmla="*/ 104 w 135"/>
                <a:gd name="T49" fmla="*/ 11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6" name="Freeform 52"/>
            <p:cNvSpPr>
              <a:spLocks noEditPoints="1"/>
            </p:cNvSpPr>
            <p:nvPr/>
          </p:nvSpPr>
          <p:spPr bwMode="auto">
            <a:xfrm>
              <a:off x="4202113" y="5762625"/>
              <a:ext cx="306388" cy="311150"/>
            </a:xfrm>
            <a:custGeom>
              <a:avLst/>
              <a:gdLst>
                <a:gd name="T0" fmla="*/ 0 w 136"/>
                <a:gd name="T1" fmla="*/ 120 h 138"/>
                <a:gd name="T2" fmla="*/ 4 w 136"/>
                <a:gd name="T3" fmla="*/ 120 h 138"/>
                <a:gd name="T4" fmla="*/ 23 w 136"/>
                <a:gd name="T5" fmla="*/ 132 h 138"/>
                <a:gd name="T6" fmla="*/ 97 w 136"/>
                <a:gd name="T7" fmla="*/ 104 h 138"/>
                <a:gd name="T8" fmla="*/ 100 w 136"/>
                <a:gd name="T9" fmla="*/ 90 h 138"/>
                <a:gd name="T10" fmla="*/ 103 w 136"/>
                <a:gd name="T11" fmla="*/ 11 h 138"/>
                <a:gd name="T12" fmla="*/ 101 w 136"/>
                <a:gd name="T13" fmla="*/ 6 h 138"/>
                <a:gd name="T14" fmla="*/ 134 w 136"/>
                <a:gd name="T15" fmla="*/ 26 h 138"/>
                <a:gd name="T16" fmla="*/ 125 w 136"/>
                <a:gd name="T17" fmla="*/ 119 h 138"/>
                <a:gd name="T18" fmla="*/ 100 w 136"/>
                <a:gd name="T19" fmla="*/ 133 h 138"/>
                <a:gd name="T20" fmla="*/ 96 w 136"/>
                <a:gd name="T21" fmla="*/ 110 h 138"/>
                <a:gd name="T22" fmla="*/ 87 w 136"/>
                <a:gd name="T23" fmla="*/ 115 h 138"/>
                <a:gd name="T24" fmla="*/ 5 w 136"/>
                <a:gd name="T25" fmla="*/ 129 h 138"/>
                <a:gd name="T26" fmla="*/ 48 w 136"/>
                <a:gd name="T27" fmla="*/ 134 h 138"/>
                <a:gd name="T28" fmla="*/ 48 w 136"/>
                <a:gd name="T29" fmla="*/ 129 h 138"/>
                <a:gd name="T30" fmla="*/ 65 w 136"/>
                <a:gd name="T31" fmla="*/ 120 h 138"/>
                <a:gd name="T32" fmla="*/ 97 w 136"/>
                <a:gd name="T33" fmla="*/ 108 h 138"/>
                <a:gd name="T34" fmla="*/ 97 w 136"/>
                <a:gd name="T35" fmla="*/ 109 h 138"/>
                <a:gd name="T36" fmla="*/ 111 w 136"/>
                <a:gd name="T37" fmla="*/ 135 h 138"/>
                <a:gd name="T38" fmla="*/ 118 w 136"/>
                <a:gd name="T39" fmla="*/ 125 h 138"/>
                <a:gd name="T40" fmla="*/ 117 w 136"/>
                <a:gd name="T41" fmla="*/ 129 h 138"/>
                <a:gd name="T42" fmla="*/ 108 w 136"/>
                <a:gd name="T43" fmla="*/ 129 h 138"/>
                <a:gd name="T44" fmla="*/ 103 w 136"/>
                <a:gd name="T45" fmla="*/ 128 h 138"/>
                <a:gd name="T46" fmla="*/ 105 w 136"/>
                <a:gd name="T47" fmla="*/ 105 h 138"/>
                <a:gd name="T48" fmla="*/ 118 w 136"/>
                <a:gd name="T49" fmla="*/ 124 h 138"/>
                <a:gd name="T50" fmla="*/ 114 w 136"/>
                <a:gd name="T51" fmla="*/ 105 h 138"/>
                <a:gd name="T52" fmla="*/ 108 w 136"/>
                <a:gd name="T53" fmla="*/ 102 h 138"/>
                <a:gd name="T54" fmla="*/ 115 w 136"/>
                <a:gd name="T55" fmla="*/ 82 h 138"/>
                <a:gd name="T56" fmla="*/ 102 w 136"/>
                <a:gd name="T57" fmla="*/ 7 h 138"/>
                <a:gd name="T58" fmla="*/ 127 w 136"/>
                <a:gd name="T59" fmla="*/ 18 h 138"/>
                <a:gd name="T60" fmla="*/ 98 w 136"/>
                <a:gd name="T61" fmla="*/ 105 h 138"/>
                <a:gd name="T62" fmla="*/ 23 w 136"/>
                <a:gd name="T63" fmla="*/ 133 h 138"/>
                <a:gd name="T64" fmla="*/ 104 w 136"/>
                <a:gd name="T65" fmla="*/ 127 h 138"/>
                <a:gd name="T66" fmla="*/ 115 w 136"/>
                <a:gd name="T67" fmla="*/ 113 h 138"/>
                <a:gd name="T68" fmla="*/ 89 w 136"/>
                <a:gd name="T69" fmla="*/ 110 h 138"/>
                <a:gd name="T70" fmla="*/ 74 w 136"/>
                <a:gd name="T71" fmla="*/ 118 h 138"/>
                <a:gd name="T72" fmla="*/ 4 w 136"/>
                <a:gd name="T73" fmla="*/ 127 h 138"/>
                <a:gd name="T74" fmla="*/ 2 w 136"/>
                <a:gd name="T75" fmla="*/ 121 h 138"/>
                <a:gd name="T76" fmla="*/ 120 w 136"/>
                <a:gd name="T77" fmla="*/ 123 h 138"/>
                <a:gd name="T78" fmla="*/ 102 w 136"/>
                <a:gd name="T79" fmla="*/ 108 h 138"/>
                <a:gd name="T80" fmla="*/ 128 w 136"/>
                <a:gd name="T81" fmla="*/ 32 h 138"/>
                <a:gd name="T82" fmla="*/ 104 w 136"/>
                <a:gd name="T83" fmla="*/ 103 h 138"/>
                <a:gd name="T84" fmla="*/ 116 w 136"/>
                <a:gd name="T85" fmla="*/ 72 h 138"/>
                <a:gd name="T86" fmla="*/ 128 w 136"/>
                <a:gd name="T87" fmla="*/ 4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grpSp>
      <p:sp>
        <p:nvSpPr>
          <p:cNvPr id="97" name="Picture Placeholder 33" descr="An empty placeholder to add an image. Click on the placeholder and select the image that you wish to add."/>
          <p:cNvSpPr>
            <a:spLocks noGrp="1"/>
          </p:cNvSpPr>
          <p:nvPr>
            <p:ph type="pic" sz="quarter" idx="17"/>
          </p:nvPr>
        </p:nvSpPr>
        <p:spPr>
          <a:xfrm>
            <a:off x="840795" y="1020193"/>
            <a:ext cx="3886200" cy="4572000"/>
          </a:xfrm>
          <a:solidFill>
            <a:schemeClr val="bg2"/>
          </a:solidFill>
          <a:ln w="38100">
            <a:solidFill>
              <a:schemeClr val="bg1"/>
            </a:solidFill>
          </a:ln>
        </p:spPr>
        <p:txBody>
          <a:bodyPr/>
          <a:lstStyle>
            <a:lvl1pPr marL="0" indent="0" algn="ctr">
              <a:buNone/>
              <a:defRPr/>
            </a:lvl1pPr>
          </a:lstStyle>
          <a:p>
            <a:r>
              <a:rPr lang="en-US" smtClean="0"/>
              <a:t>Click icon to add picture</a:t>
            </a:r>
            <a:endParaRPr dirty="0"/>
          </a:p>
        </p:txBody>
      </p:sp>
      <p:grpSp>
        <p:nvGrpSpPr>
          <p:cNvPr id="98" name="Group 97"/>
          <p:cNvGrpSpPr/>
          <p:nvPr/>
        </p:nvGrpSpPr>
        <p:grpSpPr>
          <a:xfrm>
            <a:off x="5322489" y="319177"/>
            <a:ext cx="3389607" cy="2710838"/>
            <a:chOff x="895350" y="3313113"/>
            <a:chExt cx="3613151" cy="2790825"/>
          </a:xfrm>
          <a:solidFill>
            <a:schemeClr val="tx1">
              <a:lumMod val="50000"/>
            </a:schemeClr>
          </a:solidFill>
        </p:grpSpPr>
        <p:sp>
          <p:nvSpPr>
            <p:cNvPr id="99" name="Freeform 41"/>
            <p:cNvSpPr>
              <a:spLocks/>
            </p:cNvSpPr>
            <p:nvPr/>
          </p:nvSpPr>
          <p:spPr bwMode="auto">
            <a:xfrm>
              <a:off x="963613" y="3725863"/>
              <a:ext cx="11113" cy="1952625"/>
            </a:xfrm>
            <a:custGeom>
              <a:avLst/>
              <a:gdLst>
                <a:gd name="T0" fmla="*/ 3 w 5"/>
                <a:gd name="T1" fmla="*/ 0 h 868"/>
                <a:gd name="T2" fmla="*/ 4 w 5"/>
                <a:gd name="T3" fmla="*/ 217 h 868"/>
                <a:gd name="T4" fmla="*/ 3 w 5"/>
                <a:gd name="T5" fmla="*/ 326 h 868"/>
                <a:gd name="T6" fmla="*/ 4 w 5"/>
                <a:gd name="T7" fmla="*/ 434 h 868"/>
                <a:gd name="T8" fmla="*/ 4 w 5"/>
                <a:gd name="T9" fmla="*/ 651 h 868"/>
                <a:gd name="T10" fmla="*/ 4 w 5"/>
                <a:gd name="T11" fmla="*/ 760 h 868"/>
                <a:gd name="T12" fmla="*/ 3 w 5"/>
                <a:gd name="T13" fmla="*/ 868 h 868"/>
                <a:gd name="T14" fmla="*/ 2 w 5"/>
                <a:gd name="T15" fmla="*/ 868 h 868"/>
                <a:gd name="T16" fmla="*/ 1 w 5"/>
                <a:gd name="T17" fmla="*/ 760 h 868"/>
                <a:gd name="T18" fmla="*/ 0 w 5"/>
                <a:gd name="T19" fmla="*/ 651 h 868"/>
                <a:gd name="T20" fmla="*/ 1 w 5"/>
                <a:gd name="T21" fmla="*/ 434 h 868"/>
                <a:gd name="T22" fmla="*/ 2 w 5"/>
                <a:gd name="T23" fmla="*/ 326 h 868"/>
                <a:gd name="T24" fmla="*/ 1 w 5"/>
                <a:gd name="T25" fmla="*/ 217 h 868"/>
                <a:gd name="T26" fmla="*/ 2 w 5"/>
                <a:gd name="T27" fmla="*/ 0 h 868"/>
                <a:gd name="T28" fmla="*/ 3 w 5"/>
                <a:gd name="T29" fmla="*/ 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0" name="Freeform 42"/>
            <p:cNvSpPr>
              <a:spLocks/>
            </p:cNvSpPr>
            <p:nvPr/>
          </p:nvSpPr>
          <p:spPr bwMode="auto">
            <a:xfrm>
              <a:off x="1350963" y="6038850"/>
              <a:ext cx="2736850" cy="11113"/>
            </a:xfrm>
            <a:custGeom>
              <a:avLst/>
              <a:gdLst>
                <a:gd name="T0" fmla="*/ 0 w 1216"/>
                <a:gd name="T1" fmla="*/ 2 h 5"/>
                <a:gd name="T2" fmla="*/ 304 w 1216"/>
                <a:gd name="T3" fmla="*/ 1 h 5"/>
                <a:gd name="T4" fmla="*/ 456 w 1216"/>
                <a:gd name="T5" fmla="*/ 2 h 5"/>
                <a:gd name="T6" fmla="*/ 608 w 1216"/>
                <a:gd name="T7" fmla="*/ 1 h 5"/>
                <a:gd name="T8" fmla="*/ 912 w 1216"/>
                <a:gd name="T9" fmla="*/ 0 h 5"/>
                <a:gd name="T10" fmla="*/ 1064 w 1216"/>
                <a:gd name="T11" fmla="*/ 1 h 5"/>
                <a:gd name="T12" fmla="*/ 1216 w 1216"/>
                <a:gd name="T13" fmla="*/ 2 h 5"/>
                <a:gd name="T14" fmla="*/ 1216 w 1216"/>
                <a:gd name="T15" fmla="*/ 2 h 5"/>
                <a:gd name="T16" fmla="*/ 1064 w 1216"/>
                <a:gd name="T17" fmla="*/ 4 h 5"/>
                <a:gd name="T18" fmla="*/ 912 w 1216"/>
                <a:gd name="T19" fmla="*/ 4 h 5"/>
                <a:gd name="T20" fmla="*/ 608 w 1216"/>
                <a:gd name="T21" fmla="*/ 3 h 5"/>
                <a:gd name="T22" fmla="*/ 456 w 1216"/>
                <a:gd name="T23" fmla="*/ 3 h 5"/>
                <a:gd name="T24" fmla="*/ 304 w 1216"/>
                <a:gd name="T25" fmla="*/ 4 h 5"/>
                <a:gd name="T26" fmla="*/ 0 w 1216"/>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1" name="Freeform 43"/>
            <p:cNvSpPr>
              <a:spLocks/>
            </p:cNvSpPr>
            <p:nvPr/>
          </p:nvSpPr>
          <p:spPr bwMode="auto">
            <a:xfrm>
              <a:off x="1330325" y="3378200"/>
              <a:ext cx="2743200" cy="11113"/>
            </a:xfrm>
            <a:custGeom>
              <a:avLst/>
              <a:gdLst>
                <a:gd name="T0" fmla="*/ 0 w 1219"/>
                <a:gd name="T1" fmla="*/ 2 h 5"/>
                <a:gd name="T2" fmla="*/ 304 w 1219"/>
                <a:gd name="T3" fmla="*/ 1 h 5"/>
                <a:gd name="T4" fmla="*/ 457 w 1219"/>
                <a:gd name="T5" fmla="*/ 2 h 5"/>
                <a:gd name="T6" fmla="*/ 609 w 1219"/>
                <a:gd name="T7" fmla="*/ 1 h 5"/>
                <a:gd name="T8" fmla="*/ 914 w 1219"/>
                <a:gd name="T9" fmla="*/ 0 h 5"/>
                <a:gd name="T10" fmla="*/ 1067 w 1219"/>
                <a:gd name="T11" fmla="*/ 1 h 5"/>
                <a:gd name="T12" fmla="*/ 1219 w 1219"/>
                <a:gd name="T13" fmla="*/ 2 h 5"/>
                <a:gd name="T14" fmla="*/ 1219 w 1219"/>
                <a:gd name="T15" fmla="*/ 3 h 5"/>
                <a:gd name="T16" fmla="*/ 1067 w 1219"/>
                <a:gd name="T17" fmla="*/ 4 h 5"/>
                <a:gd name="T18" fmla="*/ 914 w 1219"/>
                <a:gd name="T19" fmla="*/ 4 h 5"/>
                <a:gd name="T20" fmla="*/ 609 w 1219"/>
                <a:gd name="T21" fmla="*/ 3 h 5"/>
                <a:gd name="T22" fmla="*/ 457 w 1219"/>
                <a:gd name="T23" fmla="*/ 3 h 5"/>
                <a:gd name="T24" fmla="*/ 304 w 1219"/>
                <a:gd name="T25" fmla="*/ 4 h 5"/>
                <a:gd name="T26" fmla="*/ 0 w 1219"/>
                <a:gd name="T27" fmla="*/ 3 h 5"/>
                <a:gd name="T28" fmla="*/ 0 w 1219"/>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2" name="Freeform 44"/>
            <p:cNvSpPr>
              <a:spLocks/>
            </p:cNvSpPr>
            <p:nvPr/>
          </p:nvSpPr>
          <p:spPr bwMode="auto">
            <a:xfrm>
              <a:off x="4443413" y="3759200"/>
              <a:ext cx="9525" cy="1919288"/>
            </a:xfrm>
            <a:custGeom>
              <a:avLst/>
              <a:gdLst>
                <a:gd name="T0" fmla="*/ 2 w 4"/>
                <a:gd name="T1" fmla="*/ 853 h 853"/>
                <a:gd name="T2" fmla="*/ 0 w 4"/>
                <a:gd name="T3" fmla="*/ 640 h 853"/>
                <a:gd name="T4" fmla="*/ 1 w 4"/>
                <a:gd name="T5" fmla="*/ 533 h 853"/>
                <a:gd name="T6" fmla="*/ 1 w 4"/>
                <a:gd name="T7" fmla="*/ 427 h 853"/>
                <a:gd name="T8" fmla="*/ 0 w 4"/>
                <a:gd name="T9" fmla="*/ 213 h 853"/>
                <a:gd name="T10" fmla="*/ 0 w 4"/>
                <a:gd name="T11" fmla="*/ 107 h 853"/>
                <a:gd name="T12" fmla="*/ 2 w 4"/>
                <a:gd name="T13" fmla="*/ 0 h 853"/>
                <a:gd name="T14" fmla="*/ 2 w 4"/>
                <a:gd name="T15" fmla="*/ 0 h 853"/>
                <a:gd name="T16" fmla="*/ 3 w 4"/>
                <a:gd name="T17" fmla="*/ 107 h 853"/>
                <a:gd name="T18" fmla="*/ 4 w 4"/>
                <a:gd name="T19" fmla="*/ 213 h 853"/>
                <a:gd name="T20" fmla="*/ 3 w 4"/>
                <a:gd name="T21" fmla="*/ 427 h 853"/>
                <a:gd name="T22" fmla="*/ 2 w 4"/>
                <a:gd name="T23" fmla="*/ 533 h 853"/>
                <a:gd name="T24" fmla="*/ 3 w 4"/>
                <a:gd name="T25" fmla="*/ 640 h 853"/>
                <a:gd name="T26" fmla="*/ 2 w 4"/>
                <a:gd name="T2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3" name="Freeform 45"/>
            <p:cNvSpPr>
              <a:spLocks noEditPoints="1"/>
            </p:cNvSpPr>
            <p:nvPr/>
          </p:nvSpPr>
          <p:spPr bwMode="auto">
            <a:xfrm>
              <a:off x="903288" y="5772150"/>
              <a:ext cx="341313" cy="331788"/>
            </a:xfrm>
            <a:custGeom>
              <a:avLst/>
              <a:gdLst>
                <a:gd name="T0" fmla="*/ 127 w 152"/>
                <a:gd name="T1" fmla="*/ 122 h 148"/>
                <a:gd name="T2" fmla="*/ 84 w 152"/>
                <a:gd name="T3" fmla="*/ 134 h 148"/>
                <a:gd name="T4" fmla="*/ 112 w 152"/>
                <a:gd name="T5" fmla="*/ 131 h 148"/>
                <a:gd name="T6" fmla="*/ 48 w 152"/>
                <a:gd name="T7" fmla="*/ 142 h 148"/>
                <a:gd name="T8" fmla="*/ 4 w 152"/>
                <a:gd name="T9" fmla="*/ 95 h 148"/>
                <a:gd name="T10" fmla="*/ 20 w 152"/>
                <a:gd name="T11" fmla="*/ 61 h 148"/>
                <a:gd name="T12" fmla="*/ 26 w 152"/>
                <a:gd name="T13" fmla="*/ 58 h 148"/>
                <a:gd name="T14" fmla="*/ 31 w 152"/>
                <a:gd name="T15" fmla="*/ 23 h 148"/>
                <a:gd name="T16" fmla="*/ 19 w 152"/>
                <a:gd name="T17" fmla="*/ 0 h 148"/>
                <a:gd name="T18" fmla="*/ 33 w 152"/>
                <a:gd name="T19" fmla="*/ 57 h 148"/>
                <a:gd name="T20" fmla="*/ 41 w 152"/>
                <a:gd name="T21" fmla="*/ 63 h 148"/>
                <a:gd name="T22" fmla="*/ 36 w 152"/>
                <a:gd name="T23" fmla="*/ 80 h 148"/>
                <a:gd name="T24" fmla="*/ 26 w 152"/>
                <a:gd name="T25" fmla="*/ 67 h 148"/>
                <a:gd name="T26" fmla="*/ 64 w 152"/>
                <a:gd name="T27" fmla="*/ 132 h 148"/>
                <a:gd name="T28" fmla="*/ 84 w 152"/>
                <a:gd name="T29" fmla="*/ 112 h 148"/>
                <a:gd name="T30" fmla="*/ 77 w 152"/>
                <a:gd name="T31" fmla="*/ 131 h 148"/>
                <a:gd name="T32" fmla="*/ 152 w 152"/>
                <a:gd name="T33" fmla="*/ 129 h 148"/>
                <a:gd name="T34" fmla="*/ 114 w 152"/>
                <a:gd name="T35" fmla="*/ 131 h 148"/>
                <a:gd name="T36" fmla="*/ 127 w 152"/>
                <a:gd name="T37" fmla="*/ 122 h 148"/>
                <a:gd name="T38" fmla="*/ 74 w 152"/>
                <a:gd name="T39" fmla="*/ 128 h 148"/>
                <a:gd name="T40" fmla="*/ 68 w 152"/>
                <a:gd name="T41" fmla="*/ 112 h 148"/>
                <a:gd name="T42" fmla="*/ 66 w 152"/>
                <a:gd name="T43" fmla="*/ 117 h 148"/>
                <a:gd name="T44" fmla="*/ 66 w 152"/>
                <a:gd name="T45" fmla="*/ 125 h 148"/>
                <a:gd name="T46" fmla="*/ 73 w 152"/>
                <a:gd name="T47" fmla="*/ 128 h 148"/>
                <a:gd name="T48" fmla="*/ 74 w 152"/>
                <a:gd name="T49" fmla="*/ 114 h 148"/>
                <a:gd name="T50" fmla="*/ 74 w 152"/>
                <a:gd name="T51" fmla="*/ 128 h 148"/>
                <a:gd name="T52" fmla="*/ 9 w 152"/>
                <a:gd name="T53" fmla="*/ 88 h 148"/>
                <a:gd name="T54" fmla="*/ 56 w 152"/>
                <a:gd name="T55" fmla="*/ 135 h 148"/>
                <a:gd name="T56" fmla="*/ 9 w 152"/>
                <a:gd name="T57" fmla="*/ 88 h 148"/>
                <a:gd name="T58" fmla="*/ 37 w 152"/>
                <a:gd name="T59" fmla="*/ 61 h 148"/>
                <a:gd name="T60" fmla="*/ 31 w 152"/>
                <a:gd name="T61" fmla="*/ 77 h 148"/>
                <a:gd name="T62" fmla="*/ 37 w 152"/>
                <a:gd name="T63" fmla="*/ 61 h 148"/>
                <a:gd name="T64" fmla="*/ 30 w 152"/>
                <a:gd name="T65" fmla="*/ 57 h 148"/>
                <a:gd name="T66" fmla="*/ 33 w 152"/>
                <a:gd name="T67" fmla="*/ 31 h 148"/>
                <a:gd name="T68" fmla="*/ 30 w 152"/>
                <a:gd name="T69" fmla="*/ 57 h 148"/>
                <a:gd name="T70" fmla="*/ 30 w 152"/>
                <a:gd name="T71" fmla="*/ 61 h 148"/>
                <a:gd name="T72" fmla="*/ 30 w 152"/>
                <a:gd name="T73" fmla="*/ 74 h 148"/>
                <a:gd name="T74" fmla="*/ 30 w 152"/>
                <a:gd name="T75" fmla="*/ 6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4" name="Freeform 46"/>
            <p:cNvSpPr>
              <a:spLocks noEditPoints="1"/>
            </p:cNvSpPr>
            <p:nvPr/>
          </p:nvSpPr>
          <p:spPr bwMode="auto">
            <a:xfrm>
              <a:off x="906463" y="5768975"/>
              <a:ext cx="341313" cy="323850"/>
            </a:xfrm>
            <a:custGeom>
              <a:avLst/>
              <a:gdLst>
                <a:gd name="T0" fmla="*/ 2 w 151"/>
                <a:gd name="T1" fmla="*/ 96 h 144"/>
                <a:gd name="T2" fmla="*/ 21 w 151"/>
                <a:gd name="T3" fmla="*/ 59 h 144"/>
                <a:gd name="T4" fmla="*/ 22 w 151"/>
                <a:gd name="T5" fmla="*/ 12 h 144"/>
                <a:gd name="T6" fmla="*/ 32 w 151"/>
                <a:gd name="T7" fmla="*/ 58 h 144"/>
                <a:gd name="T8" fmla="*/ 34 w 151"/>
                <a:gd name="T9" fmla="*/ 81 h 144"/>
                <a:gd name="T10" fmla="*/ 15 w 151"/>
                <a:gd name="T11" fmla="*/ 112 h 144"/>
                <a:gd name="T12" fmla="*/ 73 w 151"/>
                <a:gd name="T13" fmla="*/ 107 h 144"/>
                <a:gd name="T14" fmla="*/ 76 w 151"/>
                <a:gd name="T15" fmla="*/ 131 h 144"/>
                <a:gd name="T16" fmla="*/ 151 w 151"/>
                <a:gd name="T17" fmla="*/ 130 h 144"/>
                <a:gd name="T18" fmla="*/ 110 w 151"/>
                <a:gd name="T19" fmla="*/ 134 h 144"/>
                <a:gd name="T20" fmla="*/ 66 w 151"/>
                <a:gd name="T21" fmla="*/ 138 h 144"/>
                <a:gd name="T22" fmla="*/ 12 w 151"/>
                <a:gd name="T23" fmla="*/ 128 h 144"/>
                <a:gd name="T24" fmla="*/ 86 w 151"/>
                <a:gd name="T25" fmla="*/ 138 h 144"/>
                <a:gd name="T26" fmla="*/ 86 w 151"/>
                <a:gd name="T27" fmla="*/ 134 h 144"/>
                <a:gd name="T28" fmla="*/ 75 w 151"/>
                <a:gd name="T29" fmla="*/ 133 h 144"/>
                <a:gd name="T30" fmla="*/ 77 w 151"/>
                <a:gd name="T31" fmla="*/ 128 h 144"/>
                <a:gd name="T32" fmla="*/ 66 w 151"/>
                <a:gd name="T33" fmla="*/ 128 h 144"/>
                <a:gd name="T34" fmla="*/ 64 w 151"/>
                <a:gd name="T35" fmla="*/ 117 h 144"/>
                <a:gd name="T36" fmla="*/ 65 w 151"/>
                <a:gd name="T37" fmla="*/ 114 h 144"/>
                <a:gd name="T38" fmla="*/ 63 w 151"/>
                <a:gd name="T39" fmla="*/ 133 h 144"/>
                <a:gd name="T40" fmla="*/ 54 w 151"/>
                <a:gd name="T41" fmla="*/ 137 h 144"/>
                <a:gd name="T42" fmla="*/ 7 w 151"/>
                <a:gd name="T43" fmla="*/ 86 h 144"/>
                <a:gd name="T44" fmla="*/ 41 w 151"/>
                <a:gd name="T45" fmla="*/ 139 h 144"/>
                <a:gd name="T46" fmla="*/ 92 w 151"/>
                <a:gd name="T47" fmla="*/ 138 h 144"/>
                <a:gd name="T48" fmla="*/ 41 w 151"/>
                <a:gd name="T49" fmla="*/ 137 h 144"/>
                <a:gd name="T50" fmla="*/ 26 w 151"/>
                <a:gd name="T51" fmla="*/ 65 h 144"/>
                <a:gd name="T52" fmla="*/ 32 w 151"/>
                <a:gd name="T53" fmla="*/ 64 h 144"/>
                <a:gd name="T54" fmla="*/ 26 w 151"/>
                <a:gd name="T55" fmla="*/ 72 h 144"/>
                <a:gd name="T56" fmla="*/ 33 w 151"/>
                <a:gd name="T57" fmla="*/ 80 h 144"/>
                <a:gd name="T58" fmla="*/ 38 w 151"/>
                <a:gd name="T59" fmla="*/ 73 h 144"/>
                <a:gd name="T60" fmla="*/ 28 w 151"/>
                <a:gd name="T61" fmla="*/ 78 h 144"/>
                <a:gd name="T62" fmla="*/ 34 w 151"/>
                <a:gd name="T63" fmla="*/ 61 h 144"/>
                <a:gd name="T64" fmla="*/ 18 w 151"/>
                <a:gd name="T65" fmla="*/ 2 h 144"/>
                <a:gd name="T66" fmla="*/ 31 w 151"/>
                <a:gd name="T67" fmla="*/ 32 h 144"/>
                <a:gd name="T68" fmla="*/ 27 w 151"/>
                <a:gd name="T69" fmla="*/ 58 h 144"/>
                <a:gd name="T70" fmla="*/ 28 w 151"/>
                <a:gd name="T71" fmla="*/ 42 h 144"/>
                <a:gd name="T72" fmla="*/ 21 w 151"/>
                <a:gd name="T73" fmla="*/ 61 h 144"/>
                <a:gd name="T74" fmla="*/ 7 w 151"/>
                <a:gd name="T75" fmla="*/ 86 h 144"/>
                <a:gd name="T76" fmla="*/ 110 w 151"/>
                <a:gd name="T77" fmla="*/ 131 h 144"/>
                <a:gd name="T78" fmla="*/ 121 w 151"/>
                <a:gd name="T79" fmla="*/ 123 h 144"/>
                <a:gd name="T80" fmla="*/ 67 w 151"/>
                <a:gd name="T81" fmla="*/ 127 h 144"/>
                <a:gd name="T82" fmla="*/ 74 w 151"/>
                <a:gd name="T83" fmla="*/ 118 h 144"/>
                <a:gd name="T84" fmla="*/ 64 w 151"/>
                <a:gd name="T85" fmla="*/ 118 h 144"/>
                <a:gd name="T86" fmla="*/ 75 w 151"/>
                <a:gd name="T87" fmla="*/ 118 h 144"/>
                <a:gd name="T88" fmla="*/ 70 w 151"/>
                <a:gd name="T89" fmla="*/ 114 h 144"/>
                <a:gd name="T90" fmla="*/ 79 w 151"/>
                <a:gd name="T91" fmla="*/ 120 h 144"/>
                <a:gd name="T92" fmla="*/ 122 w 151"/>
                <a:gd name="T93" fmla="*/ 122 h 144"/>
                <a:gd name="T94" fmla="*/ 123 w 151"/>
                <a:gd name="T95" fmla="*/ 125 h 144"/>
                <a:gd name="T96" fmla="*/ 122 w 151"/>
                <a:gd name="T97" fmla="*/ 122 h 144"/>
                <a:gd name="T98" fmla="*/ 81 w 151"/>
                <a:gd name="T99" fmla="*/ 114 h 144"/>
                <a:gd name="T100" fmla="*/ 32 w 151"/>
                <a:gd name="T101" fmla="*/ 74 h 144"/>
                <a:gd name="T102" fmla="*/ 28 w 151"/>
                <a:gd name="T103" fmla="*/ 63 h 144"/>
                <a:gd name="T104" fmla="*/ 28 w 151"/>
                <a:gd name="T105" fmla="*/ 63 h 144"/>
                <a:gd name="T106" fmla="*/ 29 w 151"/>
                <a:gd name="T107" fmla="*/ 4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5" name="Freeform 47"/>
            <p:cNvSpPr>
              <a:spLocks noEditPoints="1"/>
            </p:cNvSpPr>
            <p:nvPr/>
          </p:nvSpPr>
          <p:spPr bwMode="auto">
            <a:xfrm>
              <a:off x="895350" y="3316288"/>
              <a:ext cx="363538" cy="328613"/>
            </a:xfrm>
            <a:custGeom>
              <a:avLst/>
              <a:gdLst>
                <a:gd name="T0" fmla="*/ 50 w 161"/>
                <a:gd name="T1" fmla="*/ 8 h 146"/>
                <a:gd name="T2" fmla="*/ 60 w 161"/>
                <a:gd name="T3" fmla="*/ 25 h 146"/>
                <a:gd name="T4" fmla="*/ 54 w 161"/>
                <a:gd name="T5" fmla="*/ 17 h 146"/>
                <a:gd name="T6" fmla="*/ 63 w 161"/>
                <a:gd name="T7" fmla="*/ 34 h 146"/>
                <a:gd name="T8" fmla="*/ 49 w 161"/>
                <a:gd name="T9" fmla="*/ 37 h 146"/>
                <a:gd name="T10" fmla="*/ 41 w 161"/>
                <a:gd name="T11" fmla="*/ 13 h 146"/>
                <a:gd name="T12" fmla="*/ 16 w 161"/>
                <a:gd name="T13" fmla="*/ 62 h 146"/>
                <a:gd name="T14" fmla="*/ 34 w 161"/>
                <a:gd name="T15" fmla="*/ 92 h 146"/>
                <a:gd name="T16" fmla="*/ 27 w 161"/>
                <a:gd name="T17" fmla="*/ 146 h 146"/>
                <a:gd name="T18" fmla="*/ 33 w 161"/>
                <a:gd name="T19" fmla="*/ 104 h 146"/>
                <a:gd name="T20" fmla="*/ 26 w 161"/>
                <a:gd name="T21" fmla="*/ 102 h 146"/>
                <a:gd name="T22" fmla="*/ 30 w 161"/>
                <a:gd name="T23" fmla="*/ 101 h 146"/>
                <a:gd name="T24" fmla="*/ 4 w 161"/>
                <a:gd name="T25" fmla="*/ 60 h 146"/>
                <a:gd name="T26" fmla="*/ 41 w 161"/>
                <a:gd name="T27" fmla="*/ 10 h 146"/>
                <a:gd name="T28" fmla="*/ 51 w 161"/>
                <a:gd name="T29" fmla="*/ 4 h 146"/>
                <a:gd name="T30" fmla="*/ 145 w 161"/>
                <a:gd name="T31" fmla="*/ 13 h 146"/>
                <a:gd name="T32" fmla="*/ 142 w 161"/>
                <a:gd name="T33" fmla="*/ 0 h 146"/>
                <a:gd name="T34" fmla="*/ 141 w 161"/>
                <a:gd name="T35" fmla="*/ 33 h 146"/>
                <a:gd name="T36" fmla="*/ 50 w 161"/>
                <a:gd name="T37" fmla="*/ 8 h 146"/>
                <a:gd name="T38" fmla="*/ 137 w 161"/>
                <a:gd name="T39" fmla="*/ 31 h 146"/>
                <a:gd name="T40" fmla="*/ 148 w 161"/>
                <a:gd name="T41" fmla="*/ 16 h 146"/>
                <a:gd name="T42" fmla="*/ 70 w 161"/>
                <a:gd name="T43" fmla="*/ 8 h 146"/>
                <a:gd name="T44" fmla="*/ 137 w 161"/>
                <a:gd name="T45" fmla="*/ 31 h 146"/>
                <a:gd name="T46" fmla="*/ 26 w 161"/>
                <a:gd name="T47" fmla="*/ 84 h 146"/>
                <a:gd name="T48" fmla="*/ 22 w 161"/>
                <a:gd name="T49" fmla="*/ 16 h 146"/>
                <a:gd name="T50" fmla="*/ 26 w 161"/>
                <a:gd name="T51" fmla="*/ 84 h 146"/>
                <a:gd name="T52" fmla="*/ 57 w 161"/>
                <a:gd name="T53" fmla="*/ 28 h 146"/>
                <a:gd name="T54" fmla="*/ 46 w 161"/>
                <a:gd name="T55" fmla="*/ 16 h 146"/>
                <a:gd name="T56" fmla="*/ 57 w 161"/>
                <a:gd name="T57" fmla="*/ 28 h 146"/>
                <a:gd name="T58" fmla="*/ 57 w 161"/>
                <a:gd name="T59" fmla="*/ 31 h 146"/>
                <a:gd name="T60" fmla="*/ 46 w 161"/>
                <a:gd name="T61" fmla="*/ 28 h 146"/>
                <a:gd name="T62" fmla="*/ 57 w 161"/>
                <a:gd name="T63" fmla="*/ 3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6" name="Freeform 48"/>
            <p:cNvSpPr>
              <a:spLocks noEditPoints="1"/>
            </p:cNvSpPr>
            <p:nvPr/>
          </p:nvSpPr>
          <p:spPr bwMode="auto">
            <a:xfrm>
              <a:off x="903288" y="3313113"/>
              <a:ext cx="336550" cy="338138"/>
            </a:xfrm>
            <a:custGeom>
              <a:avLst/>
              <a:gdLst>
                <a:gd name="T0" fmla="*/ 81 w 150"/>
                <a:gd name="T1" fmla="*/ 22 h 150"/>
                <a:gd name="T2" fmla="*/ 52 w 150"/>
                <a:gd name="T3" fmla="*/ 17 h 150"/>
                <a:gd name="T4" fmla="*/ 60 w 150"/>
                <a:gd name="T5" fmla="*/ 35 h 150"/>
                <a:gd name="T6" fmla="*/ 45 w 150"/>
                <a:gd name="T7" fmla="*/ 39 h 150"/>
                <a:gd name="T8" fmla="*/ 39 w 150"/>
                <a:gd name="T9" fmla="*/ 20 h 150"/>
                <a:gd name="T10" fmla="*/ 14 w 150"/>
                <a:gd name="T11" fmla="*/ 63 h 150"/>
                <a:gd name="T12" fmla="*/ 25 w 150"/>
                <a:gd name="T13" fmla="*/ 148 h 150"/>
                <a:gd name="T14" fmla="*/ 26 w 150"/>
                <a:gd name="T15" fmla="*/ 137 h 150"/>
                <a:gd name="T16" fmla="*/ 23 w 150"/>
                <a:gd name="T17" fmla="*/ 104 h 150"/>
                <a:gd name="T18" fmla="*/ 26 w 150"/>
                <a:gd name="T19" fmla="*/ 101 h 150"/>
                <a:gd name="T20" fmla="*/ 1 w 150"/>
                <a:gd name="T21" fmla="*/ 61 h 150"/>
                <a:gd name="T22" fmla="*/ 38 w 150"/>
                <a:gd name="T23" fmla="*/ 10 h 150"/>
                <a:gd name="T24" fmla="*/ 91 w 150"/>
                <a:gd name="T25" fmla="*/ 16 h 150"/>
                <a:gd name="T26" fmla="*/ 139 w 150"/>
                <a:gd name="T27" fmla="*/ 2 h 150"/>
                <a:gd name="T28" fmla="*/ 150 w 150"/>
                <a:gd name="T29" fmla="*/ 12 h 150"/>
                <a:gd name="T30" fmla="*/ 82 w 150"/>
                <a:gd name="T31" fmla="*/ 20 h 150"/>
                <a:gd name="T32" fmla="*/ 141 w 150"/>
                <a:gd name="T33" fmla="*/ 2 h 150"/>
                <a:gd name="T34" fmla="*/ 143 w 150"/>
                <a:gd name="T35" fmla="*/ 14 h 150"/>
                <a:gd name="T36" fmla="*/ 44 w 150"/>
                <a:gd name="T37" fmla="*/ 9 h 150"/>
                <a:gd name="T38" fmla="*/ 38 w 150"/>
                <a:gd name="T39" fmla="*/ 12 h 150"/>
                <a:gd name="T40" fmla="*/ 2 w 150"/>
                <a:gd name="T41" fmla="*/ 60 h 150"/>
                <a:gd name="T42" fmla="*/ 28 w 150"/>
                <a:gd name="T43" fmla="*/ 102 h 150"/>
                <a:gd name="T44" fmla="*/ 30 w 150"/>
                <a:gd name="T45" fmla="*/ 104 h 150"/>
                <a:gd name="T46" fmla="*/ 32 w 150"/>
                <a:gd name="T47" fmla="*/ 116 h 150"/>
                <a:gd name="T48" fmla="*/ 31 w 150"/>
                <a:gd name="T49" fmla="*/ 93 h 150"/>
                <a:gd name="T50" fmla="*/ 11 w 150"/>
                <a:gd name="T51" fmla="*/ 61 h 150"/>
                <a:gd name="T52" fmla="*/ 23 w 150"/>
                <a:gd name="T53" fmla="*/ 85 h 150"/>
                <a:gd name="T54" fmla="*/ 19 w 150"/>
                <a:gd name="T55" fmla="*/ 17 h 150"/>
                <a:gd name="T56" fmla="*/ 39 w 150"/>
                <a:gd name="T57" fmla="*/ 13 h 150"/>
                <a:gd name="T58" fmla="*/ 42 w 150"/>
                <a:gd name="T59" fmla="*/ 29 h 150"/>
                <a:gd name="T60" fmla="*/ 48 w 150"/>
                <a:gd name="T61" fmla="*/ 29 h 150"/>
                <a:gd name="T62" fmla="*/ 55 w 150"/>
                <a:gd name="T63" fmla="*/ 32 h 150"/>
                <a:gd name="T64" fmla="*/ 42 w 150"/>
                <a:gd name="T65" fmla="*/ 30 h 150"/>
                <a:gd name="T66" fmla="*/ 60 w 150"/>
                <a:gd name="T67" fmla="*/ 27 h 150"/>
                <a:gd name="T68" fmla="*/ 58 w 150"/>
                <a:gd name="T69" fmla="*/ 25 h 150"/>
                <a:gd name="T70" fmla="*/ 56 w 150"/>
                <a:gd name="T71" fmla="*/ 27 h 150"/>
                <a:gd name="T72" fmla="*/ 50 w 150"/>
                <a:gd name="T73" fmla="*/ 18 h 150"/>
                <a:gd name="T74" fmla="*/ 45 w 150"/>
                <a:gd name="T75" fmla="*/ 9 h 150"/>
                <a:gd name="T76" fmla="*/ 57 w 150"/>
                <a:gd name="T77" fmla="*/ 25 h 150"/>
                <a:gd name="T78" fmla="*/ 53 w 150"/>
                <a:gd name="T79" fmla="*/ 33 h 150"/>
                <a:gd name="T80" fmla="*/ 44 w 150"/>
                <a:gd name="T81" fmla="*/ 29 h 150"/>
                <a:gd name="T82" fmla="*/ 8 w 150"/>
                <a:gd name="T83" fmla="*/ 46 h 150"/>
                <a:gd name="T84" fmla="*/ 146 w 150"/>
                <a:gd name="T85" fmla="*/ 18 h 150"/>
                <a:gd name="T86" fmla="*/ 134 w 150"/>
                <a:gd name="T87" fmla="*/ 33 h 150"/>
                <a:gd name="T88" fmla="*/ 67 w 150"/>
                <a:gd name="T89" fmla="*/ 9 h 150"/>
                <a:gd name="T90" fmla="*/ 145 w 150"/>
                <a:gd name="T91" fmla="*/ 16 h 150"/>
                <a:gd name="T92" fmla="*/ 133 w 150"/>
                <a:gd name="T93" fmla="*/ 31 h 150"/>
                <a:gd name="T94" fmla="*/ 71 w 150"/>
                <a:gd name="T95" fmla="*/ 11 h 150"/>
                <a:gd name="T96" fmla="*/ 54 w 150"/>
                <a:gd name="T97" fmla="*/ 30 h 150"/>
                <a:gd name="T98" fmla="*/ 43 w 150"/>
                <a:gd name="T99" fmla="*/ 16 h 150"/>
                <a:gd name="T100" fmla="*/ 43 w 150"/>
                <a:gd name="T10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7" name="Freeform 49"/>
            <p:cNvSpPr>
              <a:spLocks noEditPoints="1"/>
            </p:cNvSpPr>
            <p:nvPr/>
          </p:nvSpPr>
          <p:spPr bwMode="auto">
            <a:xfrm>
              <a:off x="4162425" y="3344863"/>
              <a:ext cx="334963" cy="328613"/>
            </a:xfrm>
            <a:custGeom>
              <a:avLst/>
              <a:gdLst>
                <a:gd name="T0" fmla="*/ 61 w 149"/>
                <a:gd name="T1" fmla="*/ 17 h 146"/>
                <a:gd name="T2" fmla="*/ 70 w 149"/>
                <a:gd name="T3" fmla="*/ 13 h 146"/>
                <a:gd name="T4" fmla="*/ 67 w 149"/>
                <a:gd name="T5" fmla="*/ 22 h 146"/>
                <a:gd name="T6" fmla="*/ 71 w 149"/>
                <a:gd name="T7" fmla="*/ 8 h 146"/>
                <a:gd name="T8" fmla="*/ 77 w 149"/>
                <a:gd name="T9" fmla="*/ 20 h 146"/>
                <a:gd name="T10" fmla="*/ 146 w 149"/>
                <a:gd name="T11" fmla="*/ 39 h 146"/>
                <a:gd name="T12" fmla="*/ 125 w 149"/>
                <a:gd name="T13" fmla="*/ 103 h 146"/>
                <a:gd name="T14" fmla="*/ 146 w 149"/>
                <a:gd name="T15" fmla="*/ 99 h 146"/>
                <a:gd name="T16" fmla="*/ 148 w 149"/>
                <a:gd name="T17" fmla="*/ 120 h 146"/>
                <a:gd name="T18" fmla="*/ 129 w 149"/>
                <a:gd name="T19" fmla="*/ 119 h 146"/>
                <a:gd name="T20" fmla="*/ 141 w 149"/>
                <a:gd name="T21" fmla="*/ 143 h 146"/>
                <a:gd name="T22" fmla="*/ 124 w 149"/>
                <a:gd name="T23" fmla="*/ 108 h 146"/>
                <a:gd name="T24" fmla="*/ 121 w 149"/>
                <a:gd name="T25" fmla="*/ 76 h 146"/>
                <a:gd name="T26" fmla="*/ 132 w 149"/>
                <a:gd name="T27" fmla="*/ 18 h 146"/>
                <a:gd name="T28" fmla="*/ 46 w 149"/>
                <a:gd name="T29" fmla="*/ 31 h 146"/>
                <a:gd name="T30" fmla="*/ 0 w 149"/>
                <a:gd name="T31" fmla="*/ 27 h 146"/>
                <a:gd name="T32" fmla="*/ 60 w 149"/>
                <a:gd name="T33" fmla="*/ 24 h 146"/>
                <a:gd name="T34" fmla="*/ 58 w 149"/>
                <a:gd name="T35" fmla="*/ 11 h 146"/>
                <a:gd name="T36" fmla="*/ 68 w 149"/>
                <a:gd name="T37" fmla="*/ 8 h 146"/>
                <a:gd name="T38" fmla="*/ 61 w 149"/>
                <a:gd name="T39" fmla="*/ 17 h 146"/>
                <a:gd name="T40" fmla="*/ 58 w 149"/>
                <a:gd name="T41" fmla="*/ 27 h 146"/>
                <a:gd name="T42" fmla="*/ 31 w 149"/>
                <a:gd name="T43" fmla="*/ 25 h 146"/>
                <a:gd name="T44" fmla="*/ 58 w 149"/>
                <a:gd name="T45" fmla="*/ 27 h 146"/>
                <a:gd name="T46" fmla="*/ 101 w 149"/>
                <a:gd name="T47" fmla="*/ 11 h 146"/>
                <a:gd name="T48" fmla="*/ 88 w 149"/>
                <a:gd name="T49" fmla="*/ 20 h 146"/>
                <a:gd name="T50" fmla="*/ 101 w 149"/>
                <a:gd name="T51" fmla="*/ 11 h 146"/>
                <a:gd name="T52" fmla="*/ 142 w 149"/>
                <a:gd name="T53" fmla="*/ 32 h 146"/>
                <a:gd name="T54" fmla="*/ 141 w 149"/>
                <a:gd name="T55" fmla="*/ 34 h 146"/>
                <a:gd name="T56" fmla="*/ 122 w 149"/>
                <a:gd name="T57" fmla="*/ 95 h 146"/>
                <a:gd name="T58" fmla="*/ 142 w 149"/>
                <a:gd name="T59" fmla="*/ 32 h 146"/>
                <a:gd name="T60" fmla="*/ 145 w 149"/>
                <a:gd name="T61" fmla="*/ 119 h 146"/>
                <a:gd name="T62" fmla="*/ 142 w 149"/>
                <a:gd name="T63" fmla="*/ 106 h 146"/>
                <a:gd name="T64" fmla="*/ 132 w 149"/>
                <a:gd name="T65" fmla="*/ 106 h 146"/>
                <a:gd name="T66" fmla="*/ 145 w 149"/>
                <a:gd name="T67" fmla="*/ 119 h 146"/>
                <a:gd name="T68" fmla="*/ 146 w 149"/>
                <a:gd name="T69" fmla="*/ 103 h 146"/>
                <a:gd name="T70" fmla="*/ 134 w 149"/>
                <a:gd name="T71" fmla="*/ 103 h 146"/>
                <a:gd name="T72" fmla="*/ 146 w 149"/>
                <a:gd name="T73" fmla="*/ 10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8" name="Freeform 50"/>
            <p:cNvSpPr>
              <a:spLocks noEditPoints="1"/>
            </p:cNvSpPr>
            <p:nvPr/>
          </p:nvSpPr>
          <p:spPr bwMode="auto">
            <a:xfrm>
              <a:off x="4162425" y="3359150"/>
              <a:ext cx="334963" cy="309563"/>
            </a:xfrm>
            <a:custGeom>
              <a:avLst/>
              <a:gdLst>
                <a:gd name="T0" fmla="*/ 69 w 149"/>
                <a:gd name="T1" fmla="*/ 3 h 138"/>
                <a:gd name="T2" fmla="*/ 64 w 149"/>
                <a:gd name="T3" fmla="*/ 7 h 138"/>
                <a:gd name="T4" fmla="*/ 70 w 149"/>
                <a:gd name="T5" fmla="*/ 7 h 138"/>
                <a:gd name="T6" fmla="*/ 70 w 149"/>
                <a:gd name="T7" fmla="*/ 3 h 138"/>
                <a:gd name="T8" fmla="*/ 73 w 149"/>
                <a:gd name="T9" fmla="*/ 1 h 138"/>
                <a:gd name="T10" fmla="*/ 147 w 149"/>
                <a:gd name="T11" fmla="*/ 33 h 138"/>
                <a:gd name="T12" fmla="*/ 142 w 149"/>
                <a:gd name="T13" fmla="*/ 91 h 138"/>
                <a:gd name="T14" fmla="*/ 149 w 149"/>
                <a:gd name="T15" fmla="*/ 114 h 138"/>
                <a:gd name="T16" fmla="*/ 130 w 149"/>
                <a:gd name="T17" fmla="*/ 114 h 138"/>
                <a:gd name="T18" fmla="*/ 137 w 149"/>
                <a:gd name="T19" fmla="*/ 138 h 138"/>
                <a:gd name="T20" fmla="*/ 122 w 149"/>
                <a:gd name="T21" fmla="*/ 94 h 138"/>
                <a:gd name="T22" fmla="*/ 129 w 149"/>
                <a:gd name="T23" fmla="*/ 51 h 138"/>
                <a:gd name="T24" fmla="*/ 49 w 149"/>
                <a:gd name="T25" fmla="*/ 26 h 138"/>
                <a:gd name="T26" fmla="*/ 1 w 149"/>
                <a:gd name="T27" fmla="*/ 21 h 138"/>
                <a:gd name="T28" fmla="*/ 39 w 149"/>
                <a:gd name="T29" fmla="*/ 15 h 138"/>
                <a:gd name="T30" fmla="*/ 58 w 149"/>
                <a:gd name="T31" fmla="*/ 5 h 138"/>
                <a:gd name="T32" fmla="*/ 67 w 149"/>
                <a:gd name="T33" fmla="*/ 2 h 138"/>
                <a:gd name="T34" fmla="*/ 60 w 149"/>
                <a:gd name="T35" fmla="*/ 10 h 138"/>
                <a:gd name="T36" fmla="*/ 77 w 149"/>
                <a:gd name="T37" fmla="*/ 14 h 138"/>
                <a:gd name="T38" fmla="*/ 73 w 149"/>
                <a:gd name="T39" fmla="*/ 15 h 138"/>
                <a:gd name="T40" fmla="*/ 68 w 149"/>
                <a:gd name="T41" fmla="*/ 8 h 138"/>
                <a:gd name="T42" fmla="*/ 61 w 149"/>
                <a:gd name="T43" fmla="*/ 12 h 138"/>
                <a:gd name="T44" fmla="*/ 60 w 149"/>
                <a:gd name="T45" fmla="*/ 19 h 138"/>
                <a:gd name="T46" fmla="*/ 7 w 149"/>
                <a:gd name="T47" fmla="*/ 17 h 138"/>
                <a:gd name="T48" fmla="*/ 40 w 149"/>
                <a:gd name="T49" fmla="*/ 17 h 138"/>
                <a:gd name="T50" fmla="*/ 60 w 149"/>
                <a:gd name="T51" fmla="*/ 20 h 138"/>
                <a:gd name="T52" fmla="*/ 31 w 149"/>
                <a:gd name="T53" fmla="*/ 20 h 138"/>
                <a:gd name="T54" fmla="*/ 49 w 149"/>
                <a:gd name="T55" fmla="*/ 24 h 138"/>
                <a:gd name="T56" fmla="*/ 87 w 149"/>
                <a:gd name="T57" fmla="*/ 12 h 138"/>
                <a:gd name="T58" fmla="*/ 77 w 149"/>
                <a:gd name="T59" fmla="*/ 14 h 138"/>
                <a:gd name="T60" fmla="*/ 124 w 149"/>
                <a:gd name="T61" fmla="*/ 97 h 138"/>
                <a:gd name="T62" fmla="*/ 101 w 149"/>
                <a:gd name="T63" fmla="*/ 4 h 138"/>
                <a:gd name="T64" fmla="*/ 89 w 149"/>
                <a:gd name="T65" fmla="*/ 14 h 138"/>
                <a:gd name="T66" fmla="*/ 133 w 149"/>
                <a:gd name="T67" fmla="*/ 12 h 138"/>
                <a:gd name="T68" fmla="*/ 131 w 149"/>
                <a:gd name="T69" fmla="*/ 55 h 138"/>
                <a:gd name="T70" fmla="*/ 140 w 149"/>
                <a:gd name="T71" fmla="*/ 24 h 138"/>
                <a:gd name="T72" fmla="*/ 123 w 149"/>
                <a:gd name="T73" fmla="*/ 89 h 138"/>
                <a:gd name="T74" fmla="*/ 135 w 149"/>
                <a:gd name="T75" fmla="*/ 137 h 138"/>
                <a:gd name="T76" fmla="*/ 141 w 149"/>
                <a:gd name="T77" fmla="*/ 116 h 138"/>
                <a:gd name="T78" fmla="*/ 147 w 149"/>
                <a:gd name="T79" fmla="*/ 98 h 138"/>
                <a:gd name="T80" fmla="*/ 131 w 149"/>
                <a:gd name="T81" fmla="*/ 99 h 138"/>
                <a:gd name="T82" fmla="*/ 146 w 149"/>
                <a:gd name="T83" fmla="*/ 94 h 138"/>
                <a:gd name="T84" fmla="*/ 88 w 149"/>
                <a:gd name="T85" fmla="*/ 12 h 138"/>
                <a:gd name="T86" fmla="*/ 95 w 149"/>
                <a:gd name="T87" fmla="*/ 9 h 138"/>
                <a:gd name="T88" fmla="*/ 40 w 149"/>
                <a:gd name="T89" fmla="*/ 19 h 138"/>
                <a:gd name="T90" fmla="*/ 56 w 149"/>
                <a:gd name="T91" fmla="*/ 21 h 138"/>
                <a:gd name="T92" fmla="*/ 141 w 149"/>
                <a:gd name="T93" fmla="*/ 28 h 138"/>
                <a:gd name="T94" fmla="*/ 131 w 149"/>
                <a:gd name="T95" fmla="*/ 66 h 138"/>
                <a:gd name="T96" fmla="*/ 141 w 149"/>
                <a:gd name="T97" fmla="*/ 97 h 138"/>
                <a:gd name="T98" fmla="*/ 143 w 149"/>
                <a:gd name="T99" fmla="*/ 100 h 138"/>
                <a:gd name="T100" fmla="*/ 130 w 149"/>
                <a:gd name="T101" fmla="*/ 108 h 138"/>
                <a:gd name="T102" fmla="*/ 131 w 149"/>
                <a:gd name="T10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9" name="Freeform 51"/>
            <p:cNvSpPr>
              <a:spLocks noEditPoints="1"/>
            </p:cNvSpPr>
            <p:nvPr/>
          </p:nvSpPr>
          <p:spPr bwMode="auto">
            <a:xfrm>
              <a:off x="4205288" y="5753100"/>
              <a:ext cx="303213" cy="344488"/>
            </a:xfrm>
            <a:custGeom>
              <a:avLst/>
              <a:gdLst>
                <a:gd name="T0" fmla="*/ 47 w 135"/>
                <a:gd name="T1" fmla="*/ 133 h 153"/>
                <a:gd name="T2" fmla="*/ 91 w 135"/>
                <a:gd name="T3" fmla="*/ 114 h 153"/>
                <a:gd name="T4" fmla="*/ 47 w 135"/>
                <a:gd name="T5" fmla="*/ 138 h 153"/>
                <a:gd name="T6" fmla="*/ 0 w 135"/>
                <a:gd name="T7" fmla="*/ 124 h 153"/>
                <a:gd name="T8" fmla="*/ 4 w 135"/>
                <a:gd name="T9" fmla="*/ 133 h 153"/>
                <a:gd name="T10" fmla="*/ 97 w 135"/>
                <a:gd name="T11" fmla="*/ 109 h 153"/>
                <a:gd name="T12" fmla="*/ 100 w 135"/>
                <a:gd name="T13" fmla="*/ 94 h 153"/>
                <a:gd name="T14" fmla="*/ 125 w 135"/>
                <a:gd name="T15" fmla="*/ 22 h 153"/>
                <a:gd name="T16" fmla="*/ 101 w 135"/>
                <a:gd name="T17" fmla="*/ 15 h 153"/>
                <a:gd name="T18" fmla="*/ 114 w 135"/>
                <a:gd name="T19" fmla="*/ 5 h 153"/>
                <a:gd name="T20" fmla="*/ 132 w 135"/>
                <a:gd name="T21" fmla="*/ 30 h 153"/>
                <a:gd name="T22" fmla="*/ 107 w 135"/>
                <a:gd name="T23" fmla="*/ 106 h 153"/>
                <a:gd name="T24" fmla="*/ 100 w 135"/>
                <a:gd name="T25" fmla="*/ 137 h 153"/>
                <a:gd name="T26" fmla="*/ 95 w 135"/>
                <a:gd name="T27" fmla="*/ 113 h 153"/>
                <a:gd name="T28" fmla="*/ 47 w 135"/>
                <a:gd name="T29" fmla="*/ 133 h 153"/>
                <a:gd name="T30" fmla="*/ 102 w 135"/>
                <a:gd name="T31" fmla="*/ 107 h 153"/>
                <a:gd name="T32" fmla="*/ 128 w 135"/>
                <a:gd name="T33" fmla="*/ 36 h 153"/>
                <a:gd name="T34" fmla="*/ 102 w 135"/>
                <a:gd name="T35" fmla="*/ 107 h 153"/>
                <a:gd name="T36" fmla="*/ 114 w 135"/>
                <a:gd name="T37" fmla="*/ 110 h 153"/>
                <a:gd name="T38" fmla="*/ 118 w 135"/>
                <a:gd name="T39" fmla="*/ 128 h 153"/>
                <a:gd name="T40" fmla="*/ 114 w 135"/>
                <a:gd name="T41" fmla="*/ 110 h 153"/>
                <a:gd name="T42" fmla="*/ 104 w 135"/>
                <a:gd name="T43" fmla="*/ 110 h 153"/>
                <a:gd name="T44" fmla="*/ 102 w 135"/>
                <a:gd name="T45" fmla="*/ 131 h 153"/>
                <a:gd name="T46" fmla="*/ 115 w 135"/>
                <a:gd name="T47" fmla="*/ 133 h 153"/>
                <a:gd name="T48" fmla="*/ 104 w 135"/>
                <a:gd name="T49" fmla="*/ 11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10" name="Freeform 52"/>
            <p:cNvSpPr>
              <a:spLocks noEditPoints="1"/>
            </p:cNvSpPr>
            <p:nvPr/>
          </p:nvSpPr>
          <p:spPr bwMode="auto">
            <a:xfrm>
              <a:off x="4202113" y="5762625"/>
              <a:ext cx="306388" cy="311150"/>
            </a:xfrm>
            <a:custGeom>
              <a:avLst/>
              <a:gdLst>
                <a:gd name="T0" fmla="*/ 0 w 136"/>
                <a:gd name="T1" fmla="*/ 120 h 138"/>
                <a:gd name="T2" fmla="*/ 4 w 136"/>
                <a:gd name="T3" fmla="*/ 120 h 138"/>
                <a:gd name="T4" fmla="*/ 23 w 136"/>
                <a:gd name="T5" fmla="*/ 132 h 138"/>
                <a:gd name="T6" fmla="*/ 97 w 136"/>
                <a:gd name="T7" fmla="*/ 104 h 138"/>
                <a:gd name="T8" fmla="*/ 100 w 136"/>
                <a:gd name="T9" fmla="*/ 90 h 138"/>
                <a:gd name="T10" fmla="*/ 103 w 136"/>
                <a:gd name="T11" fmla="*/ 11 h 138"/>
                <a:gd name="T12" fmla="*/ 101 w 136"/>
                <a:gd name="T13" fmla="*/ 6 h 138"/>
                <a:gd name="T14" fmla="*/ 134 w 136"/>
                <a:gd name="T15" fmla="*/ 26 h 138"/>
                <a:gd name="T16" fmla="*/ 125 w 136"/>
                <a:gd name="T17" fmla="*/ 119 h 138"/>
                <a:gd name="T18" fmla="*/ 100 w 136"/>
                <a:gd name="T19" fmla="*/ 133 h 138"/>
                <a:gd name="T20" fmla="*/ 96 w 136"/>
                <a:gd name="T21" fmla="*/ 110 h 138"/>
                <a:gd name="T22" fmla="*/ 87 w 136"/>
                <a:gd name="T23" fmla="*/ 115 h 138"/>
                <a:gd name="T24" fmla="*/ 5 w 136"/>
                <a:gd name="T25" fmla="*/ 129 h 138"/>
                <a:gd name="T26" fmla="*/ 48 w 136"/>
                <a:gd name="T27" fmla="*/ 134 h 138"/>
                <a:gd name="T28" fmla="*/ 48 w 136"/>
                <a:gd name="T29" fmla="*/ 129 h 138"/>
                <a:gd name="T30" fmla="*/ 65 w 136"/>
                <a:gd name="T31" fmla="*/ 120 h 138"/>
                <a:gd name="T32" fmla="*/ 97 w 136"/>
                <a:gd name="T33" fmla="*/ 108 h 138"/>
                <a:gd name="T34" fmla="*/ 97 w 136"/>
                <a:gd name="T35" fmla="*/ 109 h 138"/>
                <a:gd name="T36" fmla="*/ 111 w 136"/>
                <a:gd name="T37" fmla="*/ 135 h 138"/>
                <a:gd name="T38" fmla="*/ 118 w 136"/>
                <a:gd name="T39" fmla="*/ 125 h 138"/>
                <a:gd name="T40" fmla="*/ 117 w 136"/>
                <a:gd name="T41" fmla="*/ 129 h 138"/>
                <a:gd name="T42" fmla="*/ 108 w 136"/>
                <a:gd name="T43" fmla="*/ 129 h 138"/>
                <a:gd name="T44" fmla="*/ 103 w 136"/>
                <a:gd name="T45" fmla="*/ 128 h 138"/>
                <a:gd name="T46" fmla="*/ 105 w 136"/>
                <a:gd name="T47" fmla="*/ 105 h 138"/>
                <a:gd name="T48" fmla="*/ 118 w 136"/>
                <a:gd name="T49" fmla="*/ 124 h 138"/>
                <a:gd name="T50" fmla="*/ 114 w 136"/>
                <a:gd name="T51" fmla="*/ 105 h 138"/>
                <a:gd name="T52" fmla="*/ 108 w 136"/>
                <a:gd name="T53" fmla="*/ 102 h 138"/>
                <a:gd name="T54" fmla="*/ 115 w 136"/>
                <a:gd name="T55" fmla="*/ 82 h 138"/>
                <a:gd name="T56" fmla="*/ 102 w 136"/>
                <a:gd name="T57" fmla="*/ 7 h 138"/>
                <a:gd name="T58" fmla="*/ 127 w 136"/>
                <a:gd name="T59" fmla="*/ 18 h 138"/>
                <a:gd name="T60" fmla="*/ 98 w 136"/>
                <a:gd name="T61" fmla="*/ 105 h 138"/>
                <a:gd name="T62" fmla="*/ 23 w 136"/>
                <a:gd name="T63" fmla="*/ 133 h 138"/>
                <a:gd name="T64" fmla="*/ 104 w 136"/>
                <a:gd name="T65" fmla="*/ 127 h 138"/>
                <a:gd name="T66" fmla="*/ 115 w 136"/>
                <a:gd name="T67" fmla="*/ 113 h 138"/>
                <a:gd name="T68" fmla="*/ 89 w 136"/>
                <a:gd name="T69" fmla="*/ 110 h 138"/>
                <a:gd name="T70" fmla="*/ 74 w 136"/>
                <a:gd name="T71" fmla="*/ 118 h 138"/>
                <a:gd name="T72" fmla="*/ 4 w 136"/>
                <a:gd name="T73" fmla="*/ 127 h 138"/>
                <a:gd name="T74" fmla="*/ 2 w 136"/>
                <a:gd name="T75" fmla="*/ 121 h 138"/>
                <a:gd name="T76" fmla="*/ 120 w 136"/>
                <a:gd name="T77" fmla="*/ 123 h 138"/>
                <a:gd name="T78" fmla="*/ 102 w 136"/>
                <a:gd name="T79" fmla="*/ 108 h 138"/>
                <a:gd name="T80" fmla="*/ 128 w 136"/>
                <a:gd name="T81" fmla="*/ 32 h 138"/>
                <a:gd name="T82" fmla="*/ 104 w 136"/>
                <a:gd name="T83" fmla="*/ 103 h 138"/>
                <a:gd name="T84" fmla="*/ 116 w 136"/>
                <a:gd name="T85" fmla="*/ 72 h 138"/>
                <a:gd name="T86" fmla="*/ 128 w 136"/>
                <a:gd name="T87" fmla="*/ 4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grpSp>
      <p:sp>
        <p:nvSpPr>
          <p:cNvPr id="111" name="Picture Placeholder 33" descr="An empty placeholder to add an image. Click on the placeholder and select the image that you wish to add."/>
          <p:cNvSpPr>
            <a:spLocks noGrp="1" noChangeAspect="1"/>
          </p:cNvSpPr>
          <p:nvPr>
            <p:ph type="pic" sz="quarter" idx="18"/>
          </p:nvPr>
        </p:nvSpPr>
        <p:spPr>
          <a:xfrm>
            <a:off x="5546780" y="529603"/>
            <a:ext cx="2993366" cy="2305338"/>
          </a:xfrm>
          <a:solidFill>
            <a:schemeClr val="bg2"/>
          </a:solidFill>
          <a:ln w="38100">
            <a:solidFill>
              <a:schemeClr val="bg1"/>
            </a:solidFill>
          </a:ln>
        </p:spPr>
        <p:txBody>
          <a:bodyPr/>
          <a:lstStyle>
            <a:lvl1pPr marL="0" indent="0" algn="ctr">
              <a:buNone/>
              <a:defRPr/>
            </a:lvl1pPr>
          </a:lstStyle>
          <a:p>
            <a:r>
              <a:rPr lang="en-US" smtClean="0"/>
              <a:t>Click icon to add picture</a:t>
            </a:r>
            <a:endParaRPr dirty="0"/>
          </a:p>
        </p:txBody>
      </p:sp>
      <p:grpSp>
        <p:nvGrpSpPr>
          <p:cNvPr id="112" name="Group 111"/>
          <p:cNvGrpSpPr/>
          <p:nvPr/>
        </p:nvGrpSpPr>
        <p:grpSpPr>
          <a:xfrm>
            <a:off x="5322489" y="3245640"/>
            <a:ext cx="3389607" cy="2710838"/>
            <a:chOff x="895350" y="3313113"/>
            <a:chExt cx="3613151" cy="2790825"/>
          </a:xfrm>
          <a:solidFill>
            <a:schemeClr val="tx1">
              <a:lumMod val="50000"/>
            </a:schemeClr>
          </a:solidFill>
        </p:grpSpPr>
        <p:sp>
          <p:nvSpPr>
            <p:cNvPr id="113" name="Freeform 41"/>
            <p:cNvSpPr>
              <a:spLocks/>
            </p:cNvSpPr>
            <p:nvPr/>
          </p:nvSpPr>
          <p:spPr bwMode="auto">
            <a:xfrm>
              <a:off x="963613" y="3725863"/>
              <a:ext cx="11113" cy="1952625"/>
            </a:xfrm>
            <a:custGeom>
              <a:avLst/>
              <a:gdLst>
                <a:gd name="T0" fmla="*/ 3 w 5"/>
                <a:gd name="T1" fmla="*/ 0 h 868"/>
                <a:gd name="T2" fmla="*/ 4 w 5"/>
                <a:gd name="T3" fmla="*/ 217 h 868"/>
                <a:gd name="T4" fmla="*/ 3 w 5"/>
                <a:gd name="T5" fmla="*/ 326 h 868"/>
                <a:gd name="T6" fmla="*/ 4 w 5"/>
                <a:gd name="T7" fmla="*/ 434 h 868"/>
                <a:gd name="T8" fmla="*/ 4 w 5"/>
                <a:gd name="T9" fmla="*/ 651 h 868"/>
                <a:gd name="T10" fmla="*/ 4 w 5"/>
                <a:gd name="T11" fmla="*/ 760 h 868"/>
                <a:gd name="T12" fmla="*/ 3 w 5"/>
                <a:gd name="T13" fmla="*/ 868 h 868"/>
                <a:gd name="T14" fmla="*/ 2 w 5"/>
                <a:gd name="T15" fmla="*/ 868 h 868"/>
                <a:gd name="T16" fmla="*/ 1 w 5"/>
                <a:gd name="T17" fmla="*/ 760 h 868"/>
                <a:gd name="T18" fmla="*/ 0 w 5"/>
                <a:gd name="T19" fmla="*/ 651 h 868"/>
                <a:gd name="T20" fmla="*/ 1 w 5"/>
                <a:gd name="T21" fmla="*/ 434 h 868"/>
                <a:gd name="T22" fmla="*/ 2 w 5"/>
                <a:gd name="T23" fmla="*/ 326 h 868"/>
                <a:gd name="T24" fmla="*/ 1 w 5"/>
                <a:gd name="T25" fmla="*/ 217 h 868"/>
                <a:gd name="T26" fmla="*/ 2 w 5"/>
                <a:gd name="T27" fmla="*/ 0 h 868"/>
                <a:gd name="T28" fmla="*/ 3 w 5"/>
                <a:gd name="T29" fmla="*/ 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14" name="Freeform 42"/>
            <p:cNvSpPr>
              <a:spLocks/>
            </p:cNvSpPr>
            <p:nvPr/>
          </p:nvSpPr>
          <p:spPr bwMode="auto">
            <a:xfrm>
              <a:off x="1350963" y="6038850"/>
              <a:ext cx="2736850" cy="11113"/>
            </a:xfrm>
            <a:custGeom>
              <a:avLst/>
              <a:gdLst>
                <a:gd name="T0" fmla="*/ 0 w 1216"/>
                <a:gd name="T1" fmla="*/ 2 h 5"/>
                <a:gd name="T2" fmla="*/ 304 w 1216"/>
                <a:gd name="T3" fmla="*/ 1 h 5"/>
                <a:gd name="T4" fmla="*/ 456 w 1216"/>
                <a:gd name="T5" fmla="*/ 2 h 5"/>
                <a:gd name="T6" fmla="*/ 608 w 1216"/>
                <a:gd name="T7" fmla="*/ 1 h 5"/>
                <a:gd name="T8" fmla="*/ 912 w 1216"/>
                <a:gd name="T9" fmla="*/ 0 h 5"/>
                <a:gd name="T10" fmla="*/ 1064 w 1216"/>
                <a:gd name="T11" fmla="*/ 1 h 5"/>
                <a:gd name="T12" fmla="*/ 1216 w 1216"/>
                <a:gd name="T13" fmla="*/ 2 h 5"/>
                <a:gd name="T14" fmla="*/ 1216 w 1216"/>
                <a:gd name="T15" fmla="*/ 2 h 5"/>
                <a:gd name="T16" fmla="*/ 1064 w 1216"/>
                <a:gd name="T17" fmla="*/ 4 h 5"/>
                <a:gd name="T18" fmla="*/ 912 w 1216"/>
                <a:gd name="T19" fmla="*/ 4 h 5"/>
                <a:gd name="T20" fmla="*/ 608 w 1216"/>
                <a:gd name="T21" fmla="*/ 3 h 5"/>
                <a:gd name="T22" fmla="*/ 456 w 1216"/>
                <a:gd name="T23" fmla="*/ 3 h 5"/>
                <a:gd name="T24" fmla="*/ 304 w 1216"/>
                <a:gd name="T25" fmla="*/ 4 h 5"/>
                <a:gd name="T26" fmla="*/ 0 w 1216"/>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15" name="Freeform 43"/>
            <p:cNvSpPr>
              <a:spLocks/>
            </p:cNvSpPr>
            <p:nvPr/>
          </p:nvSpPr>
          <p:spPr bwMode="auto">
            <a:xfrm>
              <a:off x="1330325" y="3378200"/>
              <a:ext cx="2743200" cy="11113"/>
            </a:xfrm>
            <a:custGeom>
              <a:avLst/>
              <a:gdLst>
                <a:gd name="T0" fmla="*/ 0 w 1219"/>
                <a:gd name="T1" fmla="*/ 2 h 5"/>
                <a:gd name="T2" fmla="*/ 304 w 1219"/>
                <a:gd name="T3" fmla="*/ 1 h 5"/>
                <a:gd name="T4" fmla="*/ 457 w 1219"/>
                <a:gd name="T5" fmla="*/ 2 h 5"/>
                <a:gd name="T6" fmla="*/ 609 w 1219"/>
                <a:gd name="T7" fmla="*/ 1 h 5"/>
                <a:gd name="T8" fmla="*/ 914 w 1219"/>
                <a:gd name="T9" fmla="*/ 0 h 5"/>
                <a:gd name="T10" fmla="*/ 1067 w 1219"/>
                <a:gd name="T11" fmla="*/ 1 h 5"/>
                <a:gd name="T12" fmla="*/ 1219 w 1219"/>
                <a:gd name="T13" fmla="*/ 2 h 5"/>
                <a:gd name="T14" fmla="*/ 1219 w 1219"/>
                <a:gd name="T15" fmla="*/ 3 h 5"/>
                <a:gd name="T16" fmla="*/ 1067 w 1219"/>
                <a:gd name="T17" fmla="*/ 4 h 5"/>
                <a:gd name="T18" fmla="*/ 914 w 1219"/>
                <a:gd name="T19" fmla="*/ 4 h 5"/>
                <a:gd name="T20" fmla="*/ 609 w 1219"/>
                <a:gd name="T21" fmla="*/ 3 h 5"/>
                <a:gd name="T22" fmla="*/ 457 w 1219"/>
                <a:gd name="T23" fmla="*/ 3 h 5"/>
                <a:gd name="T24" fmla="*/ 304 w 1219"/>
                <a:gd name="T25" fmla="*/ 4 h 5"/>
                <a:gd name="T26" fmla="*/ 0 w 1219"/>
                <a:gd name="T27" fmla="*/ 3 h 5"/>
                <a:gd name="T28" fmla="*/ 0 w 1219"/>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16" name="Freeform 44"/>
            <p:cNvSpPr>
              <a:spLocks/>
            </p:cNvSpPr>
            <p:nvPr/>
          </p:nvSpPr>
          <p:spPr bwMode="auto">
            <a:xfrm>
              <a:off x="4443413" y="3759200"/>
              <a:ext cx="9525" cy="1919288"/>
            </a:xfrm>
            <a:custGeom>
              <a:avLst/>
              <a:gdLst>
                <a:gd name="T0" fmla="*/ 2 w 4"/>
                <a:gd name="T1" fmla="*/ 853 h 853"/>
                <a:gd name="T2" fmla="*/ 0 w 4"/>
                <a:gd name="T3" fmla="*/ 640 h 853"/>
                <a:gd name="T4" fmla="*/ 1 w 4"/>
                <a:gd name="T5" fmla="*/ 533 h 853"/>
                <a:gd name="T6" fmla="*/ 1 w 4"/>
                <a:gd name="T7" fmla="*/ 427 h 853"/>
                <a:gd name="T8" fmla="*/ 0 w 4"/>
                <a:gd name="T9" fmla="*/ 213 h 853"/>
                <a:gd name="T10" fmla="*/ 0 w 4"/>
                <a:gd name="T11" fmla="*/ 107 h 853"/>
                <a:gd name="T12" fmla="*/ 2 w 4"/>
                <a:gd name="T13" fmla="*/ 0 h 853"/>
                <a:gd name="T14" fmla="*/ 2 w 4"/>
                <a:gd name="T15" fmla="*/ 0 h 853"/>
                <a:gd name="T16" fmla="*/ 3 w 4"/>
                <a:gd name="T17" fmla="*/ 107 h 853"/>
                <a:gd name="T18" fmla="*/ 4 w 4"/>
                <a:gd name="T19" fmla="*/ 213 h 853"/>
                <a:gd name="T20" fmla="*/ 3 w 4"/>
                <a:gd name="T21" fmla="*/ 427 h 853"/>
                <a:gd name="T22" fmla="*/ 2 w 4"/>
                <a:gd name="T23" fmla="*/ 533 h 853"/>
                <a:gd name="T24" fmla="*/ 3 w 4"/>
                <a:gd name="T25" fmla="*/ 640 h 853"/>
                <a:gd name="T26" fmla="*/ 2 w 4"/>
                <a:gd name="T2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17" name="Freeform 45"/>
            <p:cNvSpPr>
              <a:spLocks noEditPoints="1"/>
            </p:cNvSpPr>
            <p:nvPr/>
          </p:nvSpPr>
          <p:spPr bwMode="auto">
            <a:xfrm>
              <a:off x="903288" y="5772150"/>
              <a:ext cx="341313" cy="331788"/>
            </a:xfrm>
            <a:custGeom>
              <a:avLst/>
              <a:gdLst>
                <a:gd name="T0" fmla="*/ 127 w 152"/>
                <a:gd name="T1" fmla="*/ 122 h 148"/>
                <a:gd name="T2" fmla="*/ 84 w 152"/>
                <a:gd name="T3" fmla="*/ 134 h 148"/>
                <a:gd name="T4" fmla="*/ 112 w 152"/>
                <a:gd name="T5" fmla="*/ 131 h 148"/>
                <a:gd name="T6" fmla="*/ 48 w 152"/>
                <a:gd name="T7" fmla="*/ 142 h 148"/>
                <a:gd name="T8" fmla="*/ 4 w 152"/>
                <a:gd name="T9" fmla="*/ 95 h 148"/>
                <a:gd name="T10" fmla="*/ 20 w 152"/>
                <a:gd name="T11" fmla="*/ 61 h 148"/>
                <a:gd name="T12" fmla="*/ 26 w 152"/>
                <a:gd name="T13" fmla="*/ 58 h 148"/>
                <a:gd name="T14" fmla="*/ 31 w 152"/>
                <a:gd name="T15" fmla="*/ 23 h 148"/>
                <a:gd name="T16" fmla="*/ 19 w 152"/>
                <a:gd name="T17" fmla="*/ 0 h 148"/>
                <a:gd name="T18" fmla="*/ 33 w 152"/>
                <a:gd name="T19" fmla="*/ 57 h 148"/>
                <a:gd name="T20" fmla="*/ 41 w 152"/>
                <a:gd name="T21" fmla="*/ 63 h 148"/>
                <a:gd name="T22" fmla="*/ 36 w 152"/>
                <a:gd name="T23" fmla="*/ 80 h 148"/>
                <a:gd name="T24" fmla="*/ 26 w 152"/>
                <a:gd name="T25" fmla="*/ 67 h 148"/>
                <a:gd name="T26" fmla="*/ 64 w 152"/>
                <a:gd name="T27" fmla="*/ 132 h 148"/>
                <a:gd name="T28" fmla="*/ 84 w 152"/>
                <a:gd name="T29" fmla="*/ 112 h 148"/>
                <a:gd name="T30" fmla="*/ 77 w 152"/>
                <a:gd name="T31" fmla="*/ 131 h 148"/>
                <a:gd name="T32" fmla="*/ 152 w 152"/>
                <a:gd name="T33" fmla="*/ 129 h 148"/>
                <a:gd name="T34" fmla="*/ 114 w 152"/>
                <a:gd name="T35" fmla="*/ 131 h 148"/>
                <a:gd name="T36" fmla="*/ 127 w 152"/>
                <a:gd name="T37" fmla="*/ 122 h 148"/>
                <a:gd name="T38" fmla="*/ 74 w 152"/>
                <a:gd name="T39" fmla="*/ 128 h 148"/>
                <a:gd name="T40" fmla="*/ 68 w 152"/>
                <a:gd name="T41" fmla="*/ 112 h 148"/>
                <a:gd name="T42" fmla="*/ 66 w 152"/>
                <a:gd name="T43" fmla="*/ 117 h 148"/>
                <a:gd name="T44" fmla="*/ 66 w 152"/>
                <a:gd name="T45" fmla="*/ 125 h 148"/>
                <a:gd name="T46" fmla="*/ 73 w 152"/>
                <a:gd name="T47" fmla="*/ 128 h 148"/>
                <a:gd name="T48" fmla="*/ 74 w 152"/>
                <a:gd name="T49" fmla="*/ 114 h 148"/>
                <a:gd name="T50" fmla="*/ 74 w 152"/>
                <a:gd name="T51" fmla="*/ 128 h 148"/>
                <a:gd name="T52" fmla="*/ 9 w 152"/>
                <a:gd name="T53" fmla="*/ 88 h 148"/>
                <a:gd name="T54" fmla="*/ 56 w 152"/>
                <a:gd name="T55" fmla="*/ 135 h 148"/>
                <a:gd name="T56" fmla="*/ 9 w 152"/>
                <a:gd name="T57" fmla="*/ 88 h 148"/>
                <a:gd name="T58" fmla="*/ 37 w 152"/>
                <a:gd name="T59" fmla="*/ 61 h 148"/>
                <a:gd name="T60" fmla="*/ 31 w 152"/>
                <a:gd name="T61" fmla="*/ 77 h 148"/>
                <a:gd name="T62" fmla="*/ 37 w 152"/>
                <a:gd name="T63" fmla="*/ 61 h 148"/>
                <a:gd name="T64" fmla="*/ 30 w 152"/>
                <a:gd name="T65" fmla="*/ 57 h 148"/>
                <a:gd name="T66" fmla="*/ 33 w 152"/>
                <a:gd name="T67" fmla="*/ 31 h 148"/>
                <a:gd name="T68" fmla="*/ 30 w 152"/>
                <a:gd name="T69" fmla="*/ 57 h 148"/>
                <a:gd name="T70" fmla="*/ 30 w 152"/>
                <a:gd name="T71" fmla="*/ 61 h 148"/>
                <a:gd name="T72" fmla="*/ 30 w 152"/>
                <a:gd name="T73" fmla="*/ 74 h 148"/>
                <a:gd name="T74" fmla="*/ 30 w 152"/>
                <a:gd name="T75" fmla="*/ 6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18" name="Freeform 46"/>
            <p:cNvSpPr>
              <a:spLocks noEditPoints="1"/>
            </p:cNvSpPr>
            <p:nvPr/>
          </p:nvSpPr>
          <p:spPr bwMode="auto">
            <a:xfrm>
              <a:off x="906463" y="5768975"/>
              <a:ext cx="341313" cy="323850"/>
            </a:xfrm>
            <a:custGeom>
              <a:avLst/>
              <a:gdLst>
                <a:gd name="T0" fmla="*/ 2 w 151"/>
                <a:gd name="T1" fmla="*/ 96 h 144"/>
                <a:gd name="T2" fmla="*/ 21 w 151"/>
                <a:gd name="T3" fmla="*/ 59 h 144"/>
                <a:gd name="T4" fmla="*/ 22 w 151"/>
                <a:gd name="T5" fmla="*/ 12 h 144"/>
                <a:gd name="T6" fmla="*/ 32 w 151"/>
                <a:gd name="T7" fmla="*/ 58 h 144"/>
                <a:gd name="T8" fmla="*/ 34 w 151"/>
                <a:gd name="T9" fmla="*/ 81 h 144"/>
                <a:gd name="T10" fmla="*/ 15 w 151"/>
                <a:gd name="T11" fmla="*/ 112 h 144"/>
                <a:gd name="T12" fmla="*/ 73 w 151"/>
                <a:gd name="T13" fmla="*/ 107 h 144"/>
                <a:gd name="T14" fmla="*/ 76 w 151"/>
                <a:gd name="T15" fmla="*/ 131 h 144"/>
                <a:gd name="T16" fmla="*/ 151 w 151"/>
                <a:gd name="T17" fmla="*/ 130 h 144"/>
                <a:gd name="T18" fmla="*/ 110 w 151"/>
                <a:gd name="T19" fmla="*/ 134 h 144"/>
                <a:gd name="T20" fmla="*/ 66 w 151"/>
                <a:gd name="T21" fmla="*/ 138 h 144"/>
                <a:gd name="T22" fmla="*/ 12 w 151"/>
                <a:gd name="T23" fmla="*/ 128 h 144"/>
                <a:gd name="T24" fmla="*/ 86 w 151"/>
                <a:gd name="T25" fmla="*/ 138 h 144"/>
                <a:gd name="T26" fmla="*/ 86 w 151"/>
                <a:gd name="T27" fmla="*/ 134 h 144"/>
                <a:gd name="T28" fmla="*/ 75 w 151"/>
                <a:gd name="T29" fmla="*/ 133 h 144"/>
                <a:gd name="T30" fmla="*/ 77 w 151"/>
                <a:gd name="T31" fmla="*/ 128 h 144"/>
                <a:gd name="T32" fmla="*/ 66 w 151"/>
                <a:gd name="T33" fmla="*/ 128 h 144"/>
                <a:gd name="T34" fmla="*/ 64 w 151"/>
                <a:gd name="T35" fmla="*/ 117 h 144"/>
                <a:gd name="T36" fmla="*/ 65 w 151"/>
                <a:gd name="T37" fmla="*/ 114 h 144"/>
                <a:gd name="T38" fmla="*/ 63 w 151"/>
                <a:gd name="T39" fmla="*/ 133 h 144"/>
                <a:gd name="T40" fmla="*/ 54 w 151"/>
                <a:gd name="T41" fmla="*/ 137 h 144"/>
                <a:gd name="T42" fmla="*/ 7 w 151"/>
                <a:gd name="T43" fmla="*/ 86 h 144"/>
                <a:gd name="T44" fmla="*/ 41 w 151"/>
                <a:gd name="T45" fmla="*/ 139 h 144"/>
                <a:gd name="T46" fmla="*/ 92 w 151"/>
                <a:gd name="T47" fmla="*/ 138 h 144"/>
                <a:gd name="T48" fmla="*/ 41 w 151"/>
                <a:gd name="T49" fmla="*/ 137 h 144"/>
                <a:gd name="T50" fmla="*/ 26 w 151"/>
                <a:gd name="T51" fmla="*/ 65 h 144"/>
                <a:gd name="T52" fmla="*/ 32 w 151"/>
                <a:gd name="T53" fmla="*/ 64 h 144"/>
                <a:gd name="T54" fmla="*/ 26 w 151"/>
                <a:gd name="T55" fmla="*/ 72 h 144"/>
                <a:gd name="T56" fmla="*/ 33 w 151"/>
                <a:gd name="T57" fmla="*/ 80 h 144"/>
                <a:gd name="T58" fmla="*/ 38 w 151"/>
                <a:gd name="T59" fmla="*/ 73 h 144"/>
                <a:gd name="T60" fmla="*/ 28 w 151"/>
                <a:gd name="T61" fmla="*/ 78 h 144"/>
                <a:gd name="T62" fmla="*/ 34 w 151"/>
                <a:gd name="T63" fmla="*/ 61 h 144"/>
                <a:gd name="T64" fmla="*/ 18 w 151"/>
                <a:gd name="T65" fmla="*/ 2 h 144"/>
                <a:gd name="T66" fmla="*/ 31 w 151"/>
                <a:gd name="T67" fmla="*/ 32 h 144"/>
                <a:gd name="T68" fmla="*/ 27 w 151"/>
                <a:gd name="T69" fmla="*/ 58 h 144"/>
                <a:gd name="T70" fmla="*/ 28 w 151"/>
                <a:gd name="T71" fmla="*/ 42 h 144"/>
                <a:gd name="T72" fmla="*/ 21 w 151"/>
                <a:gd name="T73" fmla="*/ 61 h 144"/>
                <a:gd name="T74" fmla="*/ 7 w 151"/>
                <a:gd name="T75" fmla="*/ 86 h 144"/>
                <a:gd name="T76" fmla="*/ 110 w 151"/>
                <a:gd name="T77" fmla="*/ 131 h 144"/>
                <a:gd name="T78" fmla="*/ 121 w 151"/>
                <a:gd name="T79" fmla="*/ 123 h 144"/>
                <a:gd name="T80" fmla="*/ 67 w 151"/>
                <a:gd name="T81" fmla="*/ 127 h 144"/>
                <a:gd name="T82" fmla="*/ 74 w 151"/>
                <a:gd name="T83" fmla="*/ 118 h 144"/>
                <a:gd name="T84" fmla="*/ 64 w 151"/>
                <a:gd name="T85" fmla="*/ 118 h 144"/>
                <a:gd name="T86" fmla="*/ 75 w 151"/>
                <a:gd name="T87" fmla="*/ 118 h 144"/>
                <a:gd name="T88" fmla="*/ 70 w 151"/>
                <a:gd name="T89" fmla="*/ 114 h 144"/>
                <a:gd name="T90" fmla="*/ 79 w 151"/>
                <a:gd name="T91" fmla="*/ 120 h 144"/>
                <a:gd name="T92" fmla="*/ 122 w 151"/>
                <a:gd name="T93" fmla="*/ 122 h 144"/>
                <a:gd name="T94" fmla="*/ 123 w 151"/>
                <a:gd name="T95" fmla="*/ 125 h 144"/>
                <a:gd name="T96" fmla="*/ 122 w 151"/>
                <a:gd name="T97" fmla="*/ 122 h 144"/>
                <a:gd name="T98" fmla="*/ 81 w 151"/>
                <a:gd name="T99" fmla="*/ 114 h 144"/>
                <a:gd name="T100" fmla="*/ 32 w 151"/>
                <a:gd name="T101" fmla="*/ 74 h 144"/>
                <a:gd name="T102" fmla="*/ 28 w 151"/>
                <a:gd name="T103" fmla="*/ 63 h 144"/>
                <a:gd name="T104" fmla="*/ 28 w 151"/>
                <a:gd name="T105" fmla="*/ 63 h 144"/>
                <a:gd name="T106" fmla="*/ 29 w 151"/>
                <a:gd name="T107" fmla="*/ 4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19" name="Freeform 47"/>
            <p:cNvSpPr>
              <a:spLocks noEditPoints="1"/>
            </p:cNvSpPr>
            <p:nvPr/>
          </p:nvSpPr>
          <p:spPr bwMode="auto">
            <a:xfrm>
              <a:off x="895350" y="3316288"/>
              <a:ext cx="363538" cy="328613"/>
            </a:xfrm>
            <a:custGeom>
              <a:avLst/>
              <a:gdLst>
                <a:gd name="T0" fmla="*/ 50 w 161"/>
                <a:gd name="T1" fmla="*/ 8 h 146"/>
                <a:gd name="T2" fmla="*/ 60 w 161"/>
                <a:gd name="T3" fmla="*/ 25 h 146"/>
                <a:gd name="T4" fmla="*/ 54 w 161"/>
                <a:gd name="T5" fmla="*/ 17 h 146"/>
                <a:gd name="T6" fmla="*/ 63 w 161"/>
                <a:gd name="T7" fmla="*/ 34 h 146"/>
                <a:gd name="T8" fmla="*/ 49 w 161"/>
                <a:gd name="T9" fmla="*/ 37 h 146"/>
                <a:gd name="T10" fmla="*/ 41 w 161"/>
                <a:gd name="T11" fmla="*/ 13 h 146"/>
                <a:gd name="T12" fmla="*/ 16 w 161"/>
                <a:gd name="T13" fmla="*/ 62 h 146"/>
                <a:gd name="T14" fmla="*/ 34 w 161"/>
                <a:gd name="T15" fmla="*/ 92 h 146"/>
                <a:gd name="T16" fmla="*/ 27 w 161"/>
                <a:gd name="T17" fmla="*/ 146 h 146"/>
                <a:gd name="T18" fmla="*/ 33 w 161"/>
                <a:gd name="T19" fmla="*/ 104 h 146"/>
                <a:gd name="T20" fmla="*/ 26 w 161"/>
                <a:gd name="T21" fmla="*/ 102 h 146"/>
                <a:gd name="T22" fmla="*/ 30 w 161"/>
                <a:gd name="T23" fmla="*/ 101 h 146"/>
                <a:gd name="T24" fmla="*/ 4 w 161"/>
                <a:gd name="T25" fmla="*/ 60 h 146"/>
                <a:gd name="T26" fmla="*/ 41 w 161"/>
                <a:gd name="T27" fmla="*/ 10 h 146"/>
                <a:gd name="T28" fmla="*/ 51 w 161"/>
                <a:gd name="T29" fmla="*/ 4 h 146"/>
                <a:gd name="T30" fmla="*/ 145 w 161"/>
                <a:gd name="T31" fmla="*/ 13 h 146"/>
                <a:gd name="T32" fmla="*/ 142 w 161"/>
                <a:gd name="T33" fmla="*/ 0 h 146"/>
                <a:gd name="T34" fmla="*/ 141 w 161"/>
                <a:gd name="T35" fmla="*/ 33 h 146"/>
                <a:gd name="T36" fmla="*/ 50 w 161"/>
                <a:gd name="T37" fmla="*/ 8 h 146"/>
                <a:gd name="T38" fmla="*/ 137 w 161"/>
                <a:gd name="T39" fmla="*/ 31 h 146"/>
                <a:gd name="T40" fmla="*/ 148 w 161"/>
                <a:gd name="T41" fmla="*/ 16 h 146"/>
                <a:gd name="T42" fmla="*/ 70 w 161"/>
                <a:gd name="T43" fmla="*/ 8 h 146"/>
                <a:gd name="T44" fmla="*/ 137 w 161"/>
                <a:gd name="T45" fmla="*/ 31 h 146"/>
                <a:gd name="T46" fmla="*/ 26 w 161"/>
                <a:gd name="T47" fmla="*/ 84 h 146"/>
                <a:gd name="T48" fmla="*/ 22 w 161"/>
                <a:gd name="T49" fmla="*/ 16 h 146"/>
                <a:gd name="T50" fmla="*/ 26 w 161"/>
                <a:gd name="T51" fmla="*/ 84 h 146"/>
                <a:gd name="T52" fmla="*/ 57 w 161"/>
                <a:gd name="T53" fmla="*/ 28 h 146"/>
                <a:gd name="T54" fmla="*/ 46 w 161"/>
                <a:gd name="T55" fmla="*/ 16 h 146"/>
                <a:gd name="T56" fmla="*/ 57 w 161"/>
                <a:gd name="T57" fmla="*/ 28 h 146"/>
                <a:gd name="T58" fmla="*/ 57 w 161"/>
                <a:gd name="T59" fmla="*/ 31 h 146"/>
                <a:gd name="T60" fmla="*/ 46 w 161"/>
                <a:gd name="T61" fmla="*/ 28 h 146"/>
                <a:gd name="T62" fmla="*/ 57 w 161"/>
                <a:gd name="T63" fmla="*/ 3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20" name="Freeform 48"/>
            <p:cNvSpPr>
              <a:spLocks noEditPoints="1"/>
            </p:cNvSpPr>
            <p:nvPr/>
          </p:nvSpPr>
          <p:spPr bwMode="auto">
            <a:xfrm>
              <a:off x="903288" y="3313113"/>
              <a:ext cx="336550" cy="338138"/>
            </a:xfrm>
            <a:custGeom>
              <a:avLst/>
              <a:gdLst>
                <a:gd name="T0" fmla="*/ 81 w 150"/>
                <a:gd name="T1" fmla="*/ 22 h 150"/>
                <a:gd name="T2" fmla="*/ 52 w 150"/>
                <a:gd name="T3" fmla="*/ 17 h 150"/>
                <a:gd name="T4" fmla="*/ 60 w 150"/>
                <a:gd name="T5" fmla="*/ 35 h 150"/>
                <a:gd name="T6" fmla="*/ 45 w 150"/>
                <a:gd name="T7" fmla="*/ 39 h 150"/>
                <a:gd name="T8" fmla="*/ 39 w 150"/>
                <a:gd name="T9" fmla="*/ 20 h 150"/>
                <a:gd name="T10" fmla="*/ 14 w 150"/>
                <a:gd name="T11" fmla="*/ 63 h 150"/>
                <a:gd name="T12" fmla="*/ 25 w 150"/>
                <a:gd name="T13" fmla="*/ 148 h 150"/>
                <a:gd name="T14" fmla="*/ 26 w 150"/>
                <a:gd name="T15" fmla="*/ 137 h 150"/>
                <a:gd name="T16" fmla="*/ 23 w 150"/>
                <a:gd name="T17" fmla="*/ 104 h 150"/>
                <a:gd name="T18" fmla="*/ 26 w 150"/>
                <a:gd name="T19" fmla="*/ 101 h 150"/>
                <a:gd name="T20" fmla="*/ 1 w 150"/>
                <a:gd name="T21" fmla="*/ 61 h 150"/>
                <a:gd name="T22" fmla="*/ 38 w 150"/>
                <a:gd name="T23" fmla="*/ 10 h 150"/>
                <a:gd name="T24" fmla="*/ 91 w 150"/>
                <a:gd name="T25" fmla="*/ 16 h 150"/>
                <a:gd name="T26" fmla="*/ 139 w 150"/>
                <a:gd name="T27" fmla="*/ 2 h 150"/>
                <a:gd name="T28" fmla="*/ 150 w 150"/>
                <a:gd name="T29" fmla="*/ 12 h 150"/>
                <a:gd name="T30" fmla="*/ 82 w 150"/>
                <a:gd name="T31" fmla="*/ 20 h 150"/>
                <a:gd name="T32" fmla="*/ 141 w 150"/>
                <a:gd name="T33" fmla="*/ 2 h 150"/>
                <a:gd name="T34" fmla="*/ 143 w 150"/>
                <a:gd name="T35" fmla="*/ 14 h 150"/>
                <a:gd name="T36" fmla="*/ 44 w 150"/>
                <a:gd name="T37" fmla="*/ 9 h 150"/>
                <a:gd name="T38" fmla="*/ 38 w 150"/>
                <a:gd name="T39" fmla="*/ 12 h 150"/>
                <a:gd name="T40" fmla="*/ 2 w 150"/>
                <a:gd name="T41" fmla="*/ 60 h 150"/>
                <a:gd name="T42" fmla="*/ 28 w 150"/>
                <a:gd name="T43" fmla="*/ 102 h 150"/>
                <a:gd name="T44" fmla="*/ 30 w 150"/>
                <a:gd name="T45" fmla="*/ 104 h 150"/>
                <a:gd name="T46" fmla="*/ 32 w 150"/>
                <a:gd name="T47" fmla="*/ 116 h 150"/>
                <a:gd name="T48" fmla="*/ 31 w 150"/>
                <a:gd name="T49" fmla="*/ 93 h 150"/>
                <a:gd name="T50" fmla="*/ 11 w 150"/>
                <a:gd name="T51" fmla="*/ 61 h 150"/>
                <a:gd name="T52" fmla="*/ 23 w 150"/>
                <a:gd name="T53" fmla="*/ 85 h 150"/>
                <a:gd name="T54" fmla="*/ 19 w 150"/>
                <a:gd name="T55" fmla="*/ 17 h 150"/>
                <a:gd name="T56" fmla="*/ 39 w 150"/>
                <a:gd name="T57" fmla="*/ 13 h 150"/>
                <a:gd name="T58" fmla="*/ 42 w 150"/>
                <a:gd name="T59" fmla="*/ 29 h 150"/>
                <a:gd name="T60" fmla="*/ 48 w 150"/>
                <a:gd name="T61" fmla="*/ 29 h 150"/>
                <a:gd name="T62" fmla="*/ 55 w 150"/>
                <a:gd name="T63" fmla="*/ 32 h 150"/>
                <a:gd name="T64" fmla="*/ 42 w 150"/>
                <a:gd name="T65" fmla="*/ 30 h 150"/>
                <a:gd name="T66" fmla="*/ 60 w 150"/>
                <a:gd name="T67" fmla="*/ 27 h 150"/>
                <a:gd name="T68" fmla="*/ 58 w 150"/>
                <a:gd name="T69" fmla="*/ 25 h 150"/>
                <a:gd name="T70" fmla="*/ 56 w 150"/>
                <a:gd name="T71" fmla="*/ 27 h 150"/>
                <a:gd name="T72" fmla="*/ 50 w 150"/>
                <a:gd name="T73" fmla="*/ 18 h 150"/>
                <a:gd name="T74" fmla="*/ 45 w 150"/>
                <a:gd name="T75" fmla="*/ 9 h 150"/>
                <a:gd name="T76" fmla="*/ 57 w 150"/>
                <a:gd name="T77" fmla="*/ 25 h 150"/>
                <a:gd name="T78" fmla="*/ 53 w 150"/>
                <a:gd name="T79" fmla="*/ 33 h 150"/>
                <a:gd name="T80" fmla="*/ 44 w 150"/>
                <a:gd name="T81" fmla="*/ 29 h 150"/>
                <a:gd name="T82" fmla="*/ 8 w 150"/>
                <a:gd name="T83" fmla="*/ 46 h 150"/>
                <a:gd name="T84" fmla="*/ 146 w 150"/>
                <a:gd name="T85" fmla="*/ 18 h 150"/>
                <a:gd name="T86" fmla="*/ 134 w 150"/>
                <a:gd name="T87" fmla="*/ 33 h 150"/>
                <a:gd name="T88" fmla="*/ 67 w 150"/>
                <a:gd name="T89" fmla="*/ 9 h 150"/>
                <a:gd name="T90" fmla="*/ 145 w 150"/>
                <a:gd name="T91" fmla="*/ 16 h 150"/>
                <a:gd name="T92" fmla="*/ 133 w 150"/>
                <a:gd name="T93" fmla="*/ 31 h 150"/>
                <a:gd name="T94" fmla="*/ 71 w 150"/>
                <a:gd name="T95" fmla="*/ 11 h 150"/>
                <a:gd name="T96" fmla="*/ 54 w 150"/>
                <a:gd name="T97" fmla="*/ 30 h 150"/>
                <a:gd name="T98" fmla="*/ 43 w 150"/>
                <a:gd name="T99" fmla="*/ 16 h 150"/>
                <a:gd name="T100" fmla="*/ 43 w 150"/>
                <a:gd name="T10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21" name="Freeform 49"/>
            <p:cNvSpPr>
              <a:spLocks noEditPoints="1"/>
            </p:cNvSpPr>
            <p:nvPr/>
          </p:nvSpPr>
          <p:spPr bwMode="auto">
            <a:xfrm>
              <a:off x="4162425" y="3344863"/>
              <a:ext cx="334963" cy="328613"/>
            </a:xfrm>
            <a:custGeom>
              <a:avLst/>
              <a:gdLst>
                <a:gd name="T0" fmla="*/ 61 w 149"/>
                <a:gd name="T1" fmla="*/ 17 h 146"/>
                <a:gd name="T2" fmla="*/ 70 w 149"/>
                <a:gd name="T3" fmla="*/ 13 h 146"/>
                <a:gd name="T4" fmla="*/ 67 w 149"/>
                <a:gd name="T5" fmla="*/ 22 h 146"/>
                <a:gd name="T6" fmla="*/ 71 w 149"/>
                <a:gd name="T7" fmla="*/ 8 h 146"/>
                <a:gd name="T8" fmla="*/ 77 w 149"/>
                <a:gd name="T9" fmla="*/ 20 h 146"/>
                <a:gd name="T10" fmla="*/ 146 w 149"/>
                <a:gd name="T11" fmla="*/ 39 h 146"/>
                <a:gd name="T12" fmla="*/ 125 w 149"/>
                <a:gd name="T13" fmla="*/ 103 h 146"/>
                <a:gd name="T14" fmla="*/ 146 w 149"/>
                <a:gd name="T15" fmla="*/ 99 h 146"/>
                <a:gd name="T16" fmla="*/ 148 w 149"/>
                <a:gd name="T17" fmla="*/ 120 h 146"/>
                <a:gd name="T18" fmla="*/ 129 w 149"/>
                <a:gd name="T19" fmla="*/ 119 h 146"/>
                <a:gd name="T20" fmla="*/ 141 w 149"/>
                <a:gd name="T21" fmla="*/ 143 h 146"/>
                <a:gd name="T22" fmla="*/ 124 w 149"/>
                <a:gd name="T23" fmla="*/ 108 h 146"/>
                <a:gd name="T24" fmla="*/ 121 w 149"/>
                <a:gd name="T25" fmla="*/ 76 h 146"/>
                <a:gd name="T26" fmla="*/ 132 w 149"/>
                <a:gd name="T27" fmla="*/ 18 h 146"/>
                <a:gd name="T28" fmla="*/ 46 w 149"/>
                <a:gd name="T29" fmla="*/ 31 h 146"/>
                <a:gd name="T30" fmla="*/ 0 w 149"/>
                <a:gd name="T31" fmla="*/ 27 h 146"/>
                <a:gd name="T32" fmla="*/ 60 w 149"/>
                <a:gd name="T33" fmla="*/ 24 h 146"/>
                <a:gd name="T34" fmla="*/ 58 w 149"/>
                <a:gd name="T35" fmla="*/ 11 h 146"/>
                <a:gd name="T36" fmla="*/ 68 w 149"/>
                <a:gd name="T37" fmla="*/ 8 h 146"/>
                <a:gd name="T38" fmla="*/ 61 w 149"/>
                <a:gd name="T39" fmla="*/ 17 h 146"/>
                <a:gd name="T40" fmla="*/ 58 w 149"/>
                <a:gd name="T41" fmla="*/ 27 h 146"/>
                <a:gd name="T42" fmla="*/ 31 w 149"/>
                <a:gd name="T43" fmla="*/ 25 h 146"/>
                <a:gd name="T44" fmla="*/ 58 w 149"/>
                <a:gd name="T45" fmla="*/ 27 h 146"/>
                <a:gd name="T46" fmla="*/ 101 w 149"/>
                <a:gd name="T47" fmla="*/ 11 h 146"/>
                <a:gd name="T48" fmla="*/ 88 w 149"/>
                <a:gd name="T49" fmla="*/ 20 h 146"/>
                <a:gd name="T50" fmla="*/ 101 w 149"/>
                <a:gd name="T51" fmla="*/ 11 h 146"/>
                <a:gd name="T52" fmla="*/ 142 w 149"/>
                <a:gd name="T53" fmla="*/ 32 h 146"/>
                <a:gd name="T54" fmla="*/ 141 w 149"/>
                <a:gd name="T55" fmla="*/ 34 h 146"/>
                <a:gd name="T56" fmla="*/ 122 w 149"/>
                <a:gd name="T57" fmla="*/ 95 h 146"/>
                <a:gd name="T58" fmla="*/ 142 w 149"/>
                <a:gd name="T59" fmla="*/ 32 h 146"/>
                <a:gd name="T60" fmla="*/ 145 w 149"/>
                <a:gd name="T61" fmla="*/ 119 h 146"/>
                <a:gd name="T62" fmla="*/ 142 w 149"/>
                <a:gd name="T63" fmla="*/ 106 h 146"/>
                <a:gd name="T64" fmla="*/ 132 w 149"/>
                <a:gd name="T65" fmla="*/ 106 h 146"/>
                <a:gd name="T66" fmla="*/ 145 w 149"/>
                <a:gd name="T67" fmla="*/ 119 h 146"/>
                <a:gd name="T68" fmla="*/ 146 w 149"/>
                <a:gd name="T69" fmla="*/ 103 h 146"/>
                <a:gd name="T70" fmla="*/ 134 w 149"/>
                <a:gd name="T71" fmla="*/ 103 h 146"/>
                <a:gd name="T72" fmla="*/ 146 w 149"/>
                <a:gd name="T73" fmla="*/ 10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22" name="Freeform 50"/>
            <p:cNvSpPr>
              <a:spLocks noEditPoints="1"/>
            </p:cNvSpPr>
            <p:nvPr/>
          </p:nvSpPr>
          <p:spPr bwMode="auto">
            <a:xfrm>
              <a:off x="4162425" y="3359150"/>
              <a:ext cx="334963" cy="309563"/>
            </a:xfrm>
            <a:custGeom>
              <a:avLst/>
              <a:gdLst>
                <a:gd name="T0" fmla="*/ 69 w 149"/>
                <a:gd name="T1" fmla="*/ 3 h 138"/>
                <a:gd name="T2" fmla="*/ 64 w 149"/>
                <a:gd name="T3" fmla="*/ 7 h 138"/>
                <a:gd name="T4" fmla="*/ 70 w 149"/>
                <a:gd name="T5" fmla="*/ 7 h 138"/>
                <a:gd name="T6" fmla="*/ 70 w 149"/>
                <a:gd name="T7" fmla="*/ 3 h 138"/>
                <a:gd name="T8" fmla="*/ 73 w 149"/>
                <a:gd name="T9" fmla="*/ 1 h 138"/>
                <a:gd name="T10" fmla="*/ 147 w 149"/>
                <a:gd name="T11" fmla="*/ 33 h 138"/>
                <a:gd name="T12" fmla="*/ 142 w 149"/>
                <a:gd name="T13" fmla="*/ 91 h 138"/>
                <a:gd name="T14" fmla="*/ 149 w 149"/>
                <a:gd name="T15" fmla="*/ 114 h 138"/>
                <a:gd name="T16" fmla="*/ 130 w 149"/>
                <a:gd name="T17" fmla="*/ 114 h 138"/>
                <a:gd name="T18" fmla="*/ 137 w 149"/>
                <a:gd name="T19" fmla="*/ 138 h 138"/>
                <a:gd name="T20" fmla="*/ 122 w 149"/>
                <a:gd name="T21" fmla="*/ 94 h 138"/>
                <a:gd name="T22" fmla="*/ 129 w 149"/>
                <a:gd name="T23" fmla="*/ 51 h 138"/>
                <a:gd name="T24" fmla="*/ 49 w 149"/>
                <a:gd name="T25" fmla="*/ 26 h 138"/>
                <a:gd name="T26" fmla="*/ 1 w 149"/>
                <a:gd name="T27" fmla="*/ 21 h 138"/>
                <a:gd name="T28" fmla="*/ 39 w 149"/>
                <a:gd name="T29" fmla="*/ 15 h 138"/>
                <a:gd name="T30" fmla="*/ 58 w 149"/>
                <a:gd name="T31" fmla="*/ 5 h 138"/>
                <a:gd name="T32" fmla="*/ 67 w 149"/>
                <a:gd name="T33" fmla="*/ 2 h 138"/>
                <a:gd name="T34" fmla="*/ 60 w 149"/>
                <a:gd name="T35" fmla="*/ 10 h 138"/>
                <a:gd name="T36" fmla="*/ 77 w 149"/>
                <a:gd name="T37" fmla="*/ 14 h 138"/>
                <a:gd name="T38" fmla="*/ 73 w 149"/>
                <a:gd name="T39" fmla="*/ 15 h 138"/>
                <a:gd name="T40" fmla="*/ 68 w 149"/>
                <a:gd name="T41" fmla="*/ 8 h 138"/>
                <a:gd name="T42" fmla="*/ 61 w 149"/>
                <a:gd name="T43" fmla="*/ 12 h 138"/>
                <a:gd name="T44" fmla="*/ 60 w 149"/>
                <a:gd name="T45" fmla="*/ 19 h 138"/>
                <a:gd name="T46" fmla="*/ 7 w 149"/>
                <a:gd name="T47" fmla="*/ 17 h 138"/>
                <a:gd name="T48" fmla="*/ 40 w 149"/>
                <a:gd name="T49" fmla="*/ 17 h 138"/>
                <a:gd name="T50" fmla="*/ 60 w 149"/>
                <a:gd name="T51" fmla="*/ 20 h 138"/>
                <a:gd name="T52" fmla="*/ 31 w 149"/>
                <a:gd name="T53" fmla="*/ 20 h 138"/>
                <a:gd name="T54" fmla="*/ 49 w 149"/>
                <a:gd name="T55" fmla="*/ 24 h 138"/>
                <a:gd name="T56" fmla="*/ 87 w 149"/>
                <a:gd name="T57" fmla="*/ 12 h 138"/>
                <a:gd name="T58" fmla="*/ 77 w 149"/>
                <a:gd name="T59" fmla="*/ 14 h 138"/>
                <a:gd name="T60" fmla="*/ 124 w 149"/>
                <a:gd name="T61" fmla="*/ 97 h 138"/>
                <a:gd name="T62" fmla="*/ 101 w 149"/>
                <a:gd name="T63" fmla="*/ 4 h 138"/>
                <a:gd name="T64" fmla="*/ 89 w 149"/>
                <a:gd name="T65" fmla="*/ 14 h 138"/>
                <a:gd name="T66" fmla="*/ 133 w 149"/>
                <a:gd name="T67" fmla="*/ 12 h 138"/>
                <a:gd name="T68" fmla="*/ 131 w 149"/>
                <a:gd name="T69" fmla="*/ 55 h 138"/>
                <a:gd name="T70" fmla="*/ 140 w 149"/>
                <a:gd name="T71" fmla="*/ 24 h 138"/>
                <a:gd name="T72" fmla="*/ 123 w 149"/>
                <a:gd name="T73" fmla="*/ 89 h 138"/>
                <a:gd name="T74" fmla="*/ 135 w 149"/>
                <a:gd name="T75" fmla="*/ 137 h 138"/>
                <a:gd name="T76" fmla="*/ 141 w 149"/>
                <a:gd name="T77" fmla="*/ 116 h 138"/>
                <a:gd name="T78" fmla="*/ 147 w 149"/>
                <a:gd name="T79" fmla="*/ 98 h 138"/>
                <a:gd name="T80" fmla="*/ 131 w 149"/>
                <a:gd name="T81" fmla="*/ 99 h 138"/>
                <a:gd name="T82" fmla="*/ 146 w 149"/>
                <a:gd name="T83" fmla="*/ 94 h 138"/>
                <a:gd name="T84" fmla="*/ 88 w 149"/>
                <a:gd name="T85" fmla="*/ 12 h 138"/>
                <a:gd name="T86" fmla="*/ 95 w 149"/>
                <a:gd name="T87" fmla="*/ 9 h 138"/>
                <a:gd name="T88" fmla="*/ 40 w 149"/>
                <a:gd name="T89" fmla="*/ 19 h 138"/>
                <a:gd name="T90" fmla="*/ 56 w 149"/>
                <a:gd name="T91" fmla="*/ 21 h 138"/>
                <a:gd name="T92" fmla="*/ 141 w 149"/>
                <a:gd name="T93" fmla="*/ 28 h 138"/>
                <a:gd name="T94" fmla="*/ 131 w 149"/>
                <a:gd name="T95" fmla="*/ 66 h 138"/>
                <a:gd name="T96" fmla="*/ 141 w 149"/>
                <a:gd name="T97" fmla="*/ 97 h 138"/>
                <a:gd name="T98" fmla="*/ 143 w 149"/>
                <a:gd name="T99" fmla="*/ 100 h 138"/>
                <a:gd name="T100" fmla="*/ 130 w 149"/>
                <a:gd name="T101" fmla="*/ 108 h 138"/>
                <a:gd name="T102" fmla="*/ 131 w 149"/>
                <a:gd name="T10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23" name="Freeform 51"/>
            <p:cNvSpPr>
              <a:spLocks noEditPoints="1"/>
            </p:cNvSpPr>
            <p:nvPr/>
          </p:nvSpPr>
          <p:spPr bwMode="auto">
            <a:xfrm>
              <a:off x="4205288" y="5753100"/>
              <a:ext cx="303213" cy="344488"/>
            </a:xfrm>
            <a:custGeom>
              <a:avLst/>
              <a:gdLst>
                <a:gd name="T0" fmla="*/ 47 w 135"/>
                <a:gd name="T1" fmla="*/ 133 h 153"/>
                <a:gd name="T2" fmla="*/ 91 w 135"/>
                <a:gd name="T3" fmla="*/ 114 h 153"/>
                <a:gd name="T4" fmla="*/ 47 w 135"/>
                <a:gd name="T5" fmla="*/ 138 h 153"/>
                <a:gd name="T6" fmla="*/ 0 w 135"/>
                <a:gd name="T7" fmla="*/ 124 h 153"/>
                <a:gd name="T8" fmla="*/ 4 w 135"/>
                <a:gd name="T9" fmla="*/ 133 h 153"/>
                <a:gd name="T10" fmla="*/ 97 w 135"/>
                <a:gd name="T11" fmla="*/ 109 h 153"/>
                <a:gd name="T12" fmla="*/ 100 w 135"/>
                <a:gd name="T13" fmla="*/ 94 h 153"/>
                <a:gd name="T14" fmla="*/ 125 w 135"/>
                <a:gd name="T15" fmla="*/ 22 h 153"/>
                <a:gd name="T16" fmla="*/ 101 w 135"/>
                <a:gd name="T17" fmla="*/ 15 h 153"/>
                <a:gd name="T18" fmla="*/ 114 w 135"/>
                <a:gd name="T19" fmla="*/ 5 h 153"/>
                <a:gd name="T20" fmla="*/ 132 w 135"/>
                <a:gd name="T21" fmla="*/ 30 h 153"/>
                <a:gd name="T22" fmla="*/ 107 w 135"/>
                <a:gd name="T23" fmla="*/ 106 h 153"/>
                <a:gd name="T24" fmla="*/ 100 w 135"/>
                <a:gd name="T25" fmla="*/ 137 h 153"/>
                <a:gd name="T26" fmla="*/ 95 w 135"/>
                <a:gd name="T27" fmla="*/ 113 h 153"/>
                <a:gd name="T28" fmla="*/ 47 w 135"/>
                <a:gd name="T29" fmla="*/ 133 h 153"/>
                <a:gd name="T30" fmla="*/ 102 w 135"/>
                <a:gd name="T31" fmla="*/ 107 h 153"/>
                <a:gd name="T32" fmla="*/ 128 w 135"/>
                <a:gd name="T33" fmla="*/ 36 h 153"/>
                <a:gd name="T34" fmla="*/ 102 w 135"/>
                <a:gd name="T35" fmla="*/ 107 h 153"/>
                <a:gd name="T36" fmla="*/ 114 w 135"/>
                <a:gd name="T37" fmla="*/ 110 h 153"/>
                <a:gd name="T38" fmla="*/ 118 w 135"/>
                <a:gd name="T39" fmla="*/ 128 h 153"/>
                <a:gd name="T40" fmla="*/ 114 w 135"/>
                <a:gd name="T41" fmla="*/ 110 h 153"/>
                <a:gd name="T42" fmla="*/ 104 w 135"/>
                <a:gd name="T43" fmla="*/ 110 h 153"/>
                <a:gd name="T44" fmla="*/ 102 w 135"/>
                <a:gd name="T45" fmla="*/ 131 h 153"/>
                <a:gd name="T46" fmla="*/ 115 w 135"/>
                <a:gd name="T47" fmla="*/ 133 h 153"/>
                <a:gd name="T48" fmla="*/ 104 w 135"/>
                <a:gd name="T49" fmla="*/ 11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24" name="Freeform 52"/>
            <p:cNvSpPr>
              <a:spLocks noEditPoints="1"/>
            </p:cNvSpPr>
            <p:nvPr/>
          </p:nvSpPr>
          <p:spPr bwMode="auto">
            <a:xfrm>
              <a:off x="4202113" y="5762625"/>
              <a:ext cx="306388" cy="311150"/>
            </a:xfrm>
            <a:custGeom>
              <a:avLst/>
              <a:gdLst>
                <a:gd name="T0" fmla="*/ 0 w 136"/>
                <a:gd name="T1" fmla="*/ 120 h 138"/>
                <a:gd name="T2" fmla="*/ 4 w 136"/>
                <a:gd name="T3" fmla="*/ 120 h 138"/>
                <a:gd name="T4" fmla="*/ 23 w 136"/>
                <a:gd name="T5" fmla="*/ 132 h 138"/>
                <a:gd name="T6" fmla="*/ 97 w 136"/>
                <a:gd name="T7" fmla="*/ 104 h 138"/>
                <a:gd name="T8" fmla="*/ 100 w 136"/>
                <a:gd name="T9" fmla="*/ 90 h 138"/>
                <a:gd name="T10" fmla="*/ 103 w 136"/>
                <a:gd name="T11" fmla="*/ 11 h 138"/>
                <a:gd name="T12" fmla="*/ 101 w 136"/>
                <a:gd name="T13" fmla="*/ 6 h 138"/>
                <a:gd name="T14" fmla="*/ 134 w 136"/>
                <a:gd name="T15" fmla="*/ 26 h 138"/>
                <a:gd name="T16" fmla="*/ 125 w 136"/>
                <a:gd name="T17" fmla="*/ 119 h 138"/>
                <a:gd name="T18" fmla="*/ 100 w 136"/>
                <a:gd name="T19" fmla="*/ 133 h 138"/>
                <a:gd name="T20" fmla="*/ 96 w 136"/>
                <a:gd name="T21" fmla="*/ 110 h 138"/>
                <a:gd name="T22" fmla="*/ 87 w 136"/>
                <a:gd name="T23" fmla="*/ 115 h 138"/>
                <a:gd name="T24" fmla="*/ 5 w 136"/>
                <a:gd name="T25" fmla="*/ 129 h 138"/>
                <a:gd name="T26" fmla="*/ 48 w 136"/>
                <a:gd name="T27" fmla="*/ 134 h 138"/>
                <a:gd name="T28" fmla="*/ 48 w 136"/>
                <a:gd name="T29" fmla="*/ 129 h 138"/>
                <a:gd name="T30" fmla="*/ 65 w 136"/>
                <a:gd name="T31" fmla="*/ 120 h 138"/>
                <a:gd name="T32" fmla="*/ 97 w 136"/>
                <a:gd name="T33" fmla="*/ 108 h 138"/>
                <a:gd name="T34" fmla="*/ 97 w 136"/>
                <a:gd name="T35" fmla="*/ 109 h 138"/>
                <a:gd name="T36" fmla="*/ 111 w 136"/>
                <a:gd name="T37" fmla="*/ 135 h 138"/>
                <a:gd name="T38" fmla="*/ 118 w 136"/>
                <a:gd name="T39" fmla="*/ 125 h 138"/>
                <a:gd name="T40" fmla="*/ 117 w 136"/>
                <a:gd name="T41" fmla="*/ 129 h 138"/>
                <a:gd name="T42" fmla="*/ 108 w 136"/>
                <a:gd name="T43" fmla="*/ 129 h 138"/>
                <a:gd name="T44" fmla="*/ 103 w 136"/>
                <a:gd name="T45" fmla="*/ 128 h 138"/>
                <a:gd name="T46" fmla="*/ 105 w 136"/>
                <a:gd name="T47" fmla="*/ 105 h 138"/>
                <a:gd name="T48" fmla="*/ 118 w 136"/>
                <a:gd name="T49" fmla="*/ 124 h 138"/>
                <a:gd name="T50" fmla="*/ 114 w 136"/>
                <a:gd name="T51" fmla="*/ 105 h 138"/>
                <a:gd name="T52" fmla="*/ 108 w 136"/>
                <a:gd name="T53" fmla="*/ 102 h 138"/>
                <a:gd name="T54" fmla="*/ 115 w 136"/>
                <a:gd name="T55" fmla="*/ 82 h 138"/>
                <a:gd name="T56" fmla="*/ 102 w 136"/>
                <a:gd name="T57" fmla="*/ 7 h 138"/>
                <a:gd name="T58" fmla="*/ 127 w 136"/>
                <a:gd name="T59" fmla="*/ 18 h 138"/>
                <a:gd name="T60" fmla="*/ 98 w 136"/>
                <a:gd name="T61" fmla="*/ 105 h 138"/>
                <a:gd name="T62" fmla="*/ 23 w 136"/>
                <a:gd name="T63" fmla="*/ 133 h 138"/>
                <a:gd name="T64" fmla="*/ 104 w 136"/>
                <a:gd name="T65" fmla="*/ 127 h 138"/>
                <a:gd name="T66" fmla="*/ 115 w 136"/>
                <a:gd name="T67" fmla="*/ 113 h 138"/>
                <a:gd name="T68" fmla="*/ 89 w 136"/>
                <a:gd name="T69" fmla="*/ 110 h 138"/>
                <a:gd name="T70" fmla="*/ 74 w 136"/>
                <a:gd name="T71" fmla="*/ 118 h 138"/>
                <a:gd name="T72" fmla="*/ 4 w 136"/>
                <a:gd name="T73" fmla="*/ 127 h 138"/>
                <a:gd name="T74" fmla="*/ 2 w 136"/>
                <a:gd name="T75" fmla="*/ 121 h 138"/>
                <a:gd name="T76" fmla="*/ 120 w 136"/>
                <a:gd name="T77" fmla="*/ 123 h 138"/>
                <a:gd name="T78" fmla="*/ 102 w 136"/>
                <a:gd name="T79" fmla="*/ 108 h 138"/>
                <a:gd name="T80" fmla="*/ 128 w 136"/>
                <a:gd name="T81" fmla="*/ 32 h 138"/>
                <a:gd name="T82" fmla="*/ 104 w 136"/>
                <a:gd name="T83" fmla="*/ 103 h 138"/>
                <a:gd name="T84" fmla="*/ 116 w 136"/>
                <a:gd name="T85" fmla="*/ 72 h 138"/>
                <a:gd name="T86" fmla="*/ 128 w 136"/>
                <a:gd name="T87" fmla="*/ 4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grpSp>
      <p:sp>
        <p:nvSpPr>
          <p:cNvPr id="125" name="Picture Placeholder 33" descr="An empty placeholder to add an image. Click on the placeholder and select the image that you wish to add."/>
          <p:cNvSpPr>
            <a:spLocks noGrp="1" noChangeAspect="1"/>
          </p:cNvSpPr>
          <p:nvPr>
            <p:ph type="pic" sz="quarter" idx="19"/>
          </p:nvPr>
        </p:nvSpPr>
        <p:spPr>
          <a:xfrm>
            <a:off x="5546780" y="3456066"/>
            <a:ext cx="2993366" cy="2305338"/>
          </a:xfrm>
          <a:solidFill>
            <a:schemeClr val="bg2"/>
          </a:solidFill>
          <a:ln w="38100">
            <a:solidFill>
              <a:schemeClr val="bg1"/>
            </a:solidFill>
          </a:ln>
        </p:spPr>
        <p:txBody>
          <a:bodyPr/>
          <a:lstStyle>
            <a:lvl1pPr marL="0" indent="0" algn="ctr">
              <a:buNone/>
              <a:defRPr/>
            </a:lvl1pPr>
          </a:lstStyle>
          <a:p>
            <a:r>
              <a:rPr lang="en-US" smtClean="0"/>
              <a:t>Click icon to add picture</a:t>
            </a:r>
            <a:endParaRPr dirty="0"/>
          </a:p>
        </p:txBody>
      </p:sp>
      <p:sp>
        <p:nvSpPr>
          <p:cNvPr id="126" name="Text Placeholder 3"/>
          <p:cNvSpPr>
            <a:spLocks noGrp="1"/>
          </p:cNvSpPr>
          <p:nvPr>
            <p:ph type="body" sz="half" idx="21"/>
          </p:nvPr>
        </p:nvSpPr>
        <p:spPr>
          <a:xfrm>
            <a:off x="9066214" y="2484992"/>
            <a:ext cx="2286000" cy="3248729"/>
          </a:xfrm>
        </p:spPr>
        <p:txBody>
          <a:bodyPr anchor="t" anchorCtr="0">
            <a:normAutofit/>
          </a:bodyPr>
          <a:lstStyle>
            <a:lvl1pPr marL="0" indent="0">
              <a:spcBef>
                <a:spcPts val="16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8" name="Slide Number Placeholder 7"/>
          <p:cNvSpPr>
            <a:spLocks noGrp="1"/>
          </p:cNvSpPr>
          <p:nvPr>
            <p:ph type="sldNum" sz="quarter" idx="12"/>
          </p:nvPr>
        </p:nvSpPr>
        <p:spPr/>
        <p:txBody>
          <a:bodyPr/>
          <a:lstStyle/>
          <a:p>
            <a:fld id="{022B156B-59AE-415F-B24B-8756D48BB977}" type="slidenum">
              <a:rPr/>
              <a:pPr/>
              <a:t>‹#›</a:t>
            </a:fld>
            <a:endParaRPr/>
          </a:p>
        </p:txBody>
      </p:sp>
      <p:sp>
        <p:nvSpPr>
          <p:cNvPr id="7" name="Footer Placeholder 6"/>
          <p:cNvSpPr>
            <a:spLocks noGrp="1"/>
          </p:cNvSpPr>
          <p:nvPr>
            <p:ph type="ftr" sz="quarter" idx="11"/>
          </p:nvPr>
        </p:nvSpPr>
        <p:spPr/>
        <p:txBody>
          <a:bodyPr/>
          <a:lstStyle/>
          <a:p>
            <a:endParaRPr/>
          </a:p>
        </p:txBody>
      </p:sp>
      <p:sp>
        <p:nvSpPr>
          <p:cNvPr id="6" name="Date Placeholder 5"/>
          <p:cNvSpPr>
            <a:spLocks noGrp="1"/>
          </p:cNvSpPr>
          <p:nvPr>
            <p:ph type="dt" sz="half" idx="10"/>
          </p:nvPr>
        </p:nvSpPr>
        <p:spPr/>
        <p:txBody>
          <a:bodyPr/>
          <a:lstStyle/>
          <a:p>
            <a:fld id="{4CF99945-0A15-4715-AB6C-F5E56CF20F70}" type="datetimeFigureOut">
              <a:rPr lang="en-US"/>
              <a:pPr/>
              <a:t>6/21/2018</a:t>
            </a:fld>
            <a:endParaRPr/>
          </a:p>
        </p:txBody>
      </p:sp>
    </p:spTree>
    <p:extLst>
      <p:ext uri="{BB962C8B-B14F-4D97-AF65-F5344CB8AC3E}">
        <p14:creationId xmlns:p14="http://schemas.microsoft.com/office/powerpoint/2010/main" val="787425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11732" y="1330347"/>
            <a:ext cx="3840480" cy="2103120"/>
          </a:xfrm>
        </p:spPr>
        <p:txBody>
          <a:bodyPr anchor="b">
            <a:normAutofit/>
          </a:bodyPr>
          <a:lstStyle>
            <a:lvl1pPr>
              <a:defRPr sz="3600"/>
            </a:lvl1pPr>
          </a:lstStyle>
          <a:p>
            <a:r>
              <a:rPr lang="en-US" smtClean="0"/>
              <a:t>Click to edit Master title style</a:t>
            </a:r>
            <a:endParaRPr dirty="0"/>
          </a:p>
        </p:txBody>
      </p:sp>
      <p:sp>
        <p:nvSpPr>
          <p:cNvPr id="3" name="Content Placeholder 2"/>
          <p:cNvSpPr>
            <a:spLocks noGrp="1"/>
          </p:cNvSpPr>
          <p:nvPr>
            <p:ph idx="1"/>
          </p:nvPr>
        </p:nvSpPr>
        <p:spPr>
          <a:xfrm>
            <a:off x="836613" y="914400"/>
            <a:ext cx="6172201" cy="5029200"/>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Text Placeholder 3"/>
          <p:cNvSpPr>
            <a:spLocks noGrp="1"/>
          </p:cNvSpPr>
          <p:nvPr>
            <p:ph type="body" sz="half" idx="2"/>
          </p:nvPr>
        </p:nvSpPr>
        <p:spPr>
          <a:xfrm>
            <a:off x="7511732" y="3555523"/>
            <a:ext cx="3840480" cy="2388077"/>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7" name="Slide Number Placeholder 6"/>
          <p:cNvSpPr>
            <a:spLocks noGrp="1"/>
          </p:cNvSpPr>
          <p:nvPr>
            <p:ph type="sldNum" sz="quarter" idx="12"/>
          </p:nvPr>
        </p:nvSpPr>
        <p:spPr>
          <a:xfrm>
            <a:off x="1065213" y="6019801"/>
            <a:ext cx="762000" cy="228600"/>
          </a:xfrm>
        </p:spPr>
        <p:txBody>
          <a:bodyPr/>
          <a:lstStyle>
            <a:lvl1pPr algn="l">
              <a:defRPr/>
            </a:lvl1pPr>
          </a:lstStyle>
          <a:p>
            <a:fld id="{022B156B-59AE-415F-B24B-8756D48BB977}" type="slidenum">
              <a:rPr/>
              <a:pPr/>
              <a:t>‹#›</a:t>
            </a:fld>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a:xfrm>
            <a:off x="8075611" y="6019801"/>
            <a:ext cx="1396260" cy="228600"/>
          </a:xfrm>
        </p:spPr>
        <p:txBody>
          <a:bodyPr/>
          <a:lstStyle/>
          <a:p>
            <a:fld id="{4CF99945-0A15-4715-AB6C-F5E56CF20F70}" type="datetimeFigureOut">
              <a:rPr lang="en-US"/>
              <a:t>6/21/2018</a:t>
            </a:fld>
            <a:endParaRPr/>
          </a:p>
        </p:txBody>
      </p:sp>
    </p:spTree>
    <p:extLst>
      <p:ext uri="{BB962C8B-B14F-4D97-AF65-F5344CB8AC3E}">
        <p14:creationId xmlns:p14="http://schemas.microsoft.com/office/powerpoint/2010/main" val="1239762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492891" y="1330347"/>
            <a:ext cx="3840480" cy="2103120"/>
          </a:xfrm>
        </p:spPr>
        <p:txBody>
          <a:bodyPr anchor="b">
            <a:normAutofit/>
          </a:bodyPr>
          <a:lstStyle>
            <a:lvl1pPr>
              <a:defRPr sz="3600"/>
            </a:lvl1pPr>
          </a:lstStyle>
          <a:p>
            <a:r>
              <a:rPr lang="en-US" smtClean="0"/>
              <a:t>Click to edit Master title style</a:t>
            </a:r>
            <a:endParaRPr dirty="0"/>
          </a:p>
        </p:txBody>
      </p:sp>
      <p:grpSp>
        <p:nvGrpSpPr>
          <p:cNvPr id="8" name="Group 7"/>
          <p:cNvGrpSpPr/>
          <p:nvPr/>
        </p:nvGrpSpPr>
        <p:grpSpPr>
          <a:xfrm>
            <a:off x="595546" y="781398"/>
            <a:ext cx="6433398" cy="5053665"/>
            <a:chOff x="5162444" y="781398"/>
            <a:chExt cx="6433398" cy="5053665"/>
          </a:xfrm>
        </p:grpSpPr>
        <p:sp>
          <p:nvSpPr>
            <p:cNvPr id="9" name="Freeform 42"/>
            <p:cNvSpPr>
              <a:spLocks/>
            </p:cNvSpPr>
            <p:nvPr/>
          </p:nvSpPr>
          <p:spPr bwMode="auto">
            <a:xfrm rot="16200000" flipV="1">
              <a:off x="3342557" y="3275021"/>
              <a:ext cx="3827994" cy="17568"/>
            </a:xfrm>
            <a:custGeom>
              <a:avLst/>
              <a:gdLst>
                <a:gd name="T0" fmla="*/ 0 w 1216"/>
                <a:gd name="T1" fmla="*/ 2 h 5"/>
                <a:gd name="T2" fmla="*/ 304 w 1216"/>
                <a:gd name="T3" fmla="*/ 1 h 5"/>
                <a:gd name="T4" fmla="*/ 456 w 1216"/>
                <a:gd name="T5" fmla="*/ 2 h 5"/>
                <a:gd name="T6" fmla="*/ 608 w 1216"/>
                <a:gd name="T7" fmla="*/ 1 h 5"/>
                <a:gd name="T8" fmla="*/ 912 w 1216"/>
                <a:gd name="T9" fmla="*/ 0 h 5"/>
                <a:gd name="T10" fmla="*/ 1064 w 1216"/>
                <a:gd name="T11" fmla="*/ 1 h 5"/>
                <a:gd name="T12" fmla="*/ 1216 w 1216"/>
                <a:gd name="T13" fmla="*/ 2 h 5"/>
                <a:gd name="T14" fmla="*/ 1216 w 1216"/>
                <a:gd name="T15" fmla="*/ 2 h 5"/>
                <a:gd name="T16" fmla="*/ 1064 w 1216"/>
                <a:gd name="T17" fmla="*/ 4 h 5"/>
                <a:gd name="T18" fmla="*/ 912 w 1216"/>
                <a:gd name="T19" fmla="*/ 4 h 5"/>
                <a:gd name="T20" fmla="*/ 608 w 1216"/>
                <a:gd name="T21" fmla="*/ 3 h 5"/>
                <a:gd name="T22" fmla="*/ 456 w 1216"/>
                <a:gd name="T23" fmla="*/ 3 h 5"/>
                <a:gd name="T24" fmla="*/ 304 w 1216"/>
                <a:gd name="T25" fmla="*/ 4 h 5"/>
                <a:gd name="T26" fmla="*/ 0 w 1216"/>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sp>
          <p:nvSpPr>
            <p:cNvPr id="10" name="Freeform 43"/>
            <p:cNvSpPr>
              <a:spLocks/>
            </p:cNvSpPr>
            <p:nvPr/>
          </p:nvSpPr>
          <p:spPr bwMode="auto">
            <a:xfrm rot="16200000" flipV="1">
              <a:off x="9565728" y="3299447"/>
              <a:ext cx="3836876" cy="17568"/>
            </a:xfrm>
            <a:custGeom>
              <a:avLst/>
              <a:gdLst>
                <a:gd name="T0" fmla="*/ 0 w 1219"/>
                <a:gd name="T1" fmla="*/ 2 h 5"/>
                <a:gd name="T2" fmla="*/ 304 w 1219"/>
                <a:gd name="T3" fmla="*/ 1 h 5"/>
                <a:gd name="T4" fmla="*/ 457 w 1219"/>
                <a:gd name="T5" fmla="*/ 2 h 5"/>
                <a:gd name="T6" fmla="*/ 609 w 1219"/>
                <a:gd name="T7" fmla="*/ 1 h 5"/>
                <a:gd name="T8" fmla="*/ 914 w 1219"/>
                <a:gd name="T9" fmla="*/ 0 h 5"/>
                <a:gd name="T10" fmla="*/ 1067 w 1219"/>
                <a:gd name="T11" fmla="*/ 1 h 5"/>
                <a:gd name="T12" fmla="*/ 1219 w 1219"/>
                <a:gd name="T13" fmla="*/ 2 h 5"/>
                <a:gd name="T14" fmla="*/ 1219 w 1219"/>
                <a:gd name="T15" fmla="*/ 3 h 5"/>
                <a:gd name="T16" fmla="*/ 1067 w 1219"/>
                <a:gd name="T17" fmla="*/ 4 h 5"/>
                <a:gd name="T18" fmla="*/ 914 w 1219"/>
                <a:gd name="T19" fmla="*/ 4 h 5"/>
                <a:gd name="T20" fmla="*/ 609 w 1219"/>
                <a:gd name="T21" fmla="*/ 3 h 5"/>
                <a:gd name="T22" fmla="*/ 457 w 1219"/>
                <a:gd name="T23" fmla="*/ 3 h 5"/>
                <a:gd name="T24" fmla="*/ 304 w 1219"/>
                <a:gd name="T25" fmla="*/ 4 h 5"/>
                <a:gd name="T26" fmla="*/ 0 w 1219"/>
                <a:gd name="T27" fmla="*/ 3 h 5"/>
                <a:gd name="T28" fmla="*/ 0 w 1219"/>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grpSp>
          <p:nvGrpSpPr>
            <p:cNvPr id="11" name="Group 10"/>
            <p:cNvGrpSpPr/>
            <p:nvPr/>
          </p:nvGrpSpPr>
          <p:grpSpPr>
            <a:xfrm>
              <a:off x="5814205" y="859113"/>
              <a:ext cx="5129146" cy="4880471"/>
              <a:chOff x="7856559" y="859113"/>
              <a:chExt cx="3086791" cy="4880471"/>
            </a:xfrm>
          </p:grpSpPr>
          <p:sp>
            <p:nvSpPr>
              <p:cNvPr id="20" name="Freeform 41"/>
              <p:cNvSpPr>
                <a:spLocks/>
              </p:cNvSpPr>
              <p:nvPr/>
            </p:nvSpPr>
            <p:spPr bwMode="auto">
              <a:xfrm rot="16200000" flipV="1">
                <a:off x="9392183" y="4188416"/>
                <a:ext cx="15544" cy="3086791"/>
              </a:xfrm>
              <a:custGeom>
                <a:avLst/>
                <a:gdLst>
                  <a:gd name="T0" fmla="*/ 3 w 5"/>
                  <a:gd name="T1" fmla="*/ 0 h 868"/>
                  <a:gd name="T2" fmla="*/ 4 w 5"/>
                  <a:gd name="T3" fmla="*/ 217 h 868"/>
                  <a:gd name="T4" fmla="*/ 3 w 5"/>
                  <a:gd name="T5" fmla="*/ 326 h 868"/>
                  <a:gd name="T6" fmla="*/ 4 w 5"/>
                  <a:gd name="T7" fmla="*/ 434 h 868"/>
                  <a:gd name="T8" fmla="*/ 4 w 5"/>
                  <a:gd name="T9" fmla="*/ 651 h 868"/>
                  <a:gd name="T10" fmla="*/ 4 w 5"/>
                  <a:gd name="T11" fmla="*/ 760 h 868"/>
                  <a:gd name="T12" fmla="*/ 3 w 5"/>
                  <a:gd name="T13" fmla="*/ 868 h 868"/>
                  <a:gd name="T14" fmla="*/ 2 w 5"/>
                  <a:gd name="T15" fmla="*/ 868 h 868"/>
                  <a:gd name="T16" fmla="*/ 1 w 5"/>
                  <a:gd name="T17" fmla="*/ 760 h 868"/>
                  <a:gd name="T18" fmla="*/ 0 w 5"/>
                  <a:gd name="T19" fmla="*/ 651 h 868"/>
                  <a:gd name="T20" fmla="*/ 1 w 5"/>
                  <a:gd name="T21" fmla="*/ 434 h 868"/>
                  <a:gd name="T22" fmla="*/ 2 w 5"/>
                  <a:gd name="T23" fmla="*/ 326 h 868"/>
                  <a:gd name="T24" fmla="*/ 1 w 5"/>
                  <a:gd name="T25" fmla="*/ 217 h 868"/>
                  <a:gd name="T26" fmla="*/ 2 w 5"/>
                  <a:gd name="T27" fmla="*/ 0 h 868"/>
                  <a:gd name="T28" fmla="*/ 3 w 5"/>
                  <a:gd name="T29" fmla="*/ 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sp>
            <p:nvSpPr>
              <p:cNvPr id="21" name="Freeform 44"/>
              <p:cNvSpPr>
                <a:spLocks/>
              </p:cNvSpPr>
              <p:nvPr/>
            </p:nvSpPr>
            <p:spPr bwMode="auto">
              <a:xfrm rot="16200000" flipV="1">
                <a:off x="9366943" y="-651271"/>
                <a:ext cx="13322" cy="3034090"/>
              </a:xfrm>
              <a:custGeom>
                <a:avLst/>
                <a:gdLst>
                  <a:gd name="T0" fmla="*/ 2 w 4"/>
                  <a:gd name="T1" fmla="*/ 853 h 853"/>
                  <a:gd name="T2" fmla="*/ 0 w 4"/>
                  <a:gd name="T3" fmla="*/ 640 h 853"/>
                  <a:gd name="T4" fmla="*/ 1 w 4"/>
                  <a:gd name="T5" fmla="*/ 533 h 853"/>
                  <a:gd name="T6" fmla="*/ 1 w 4"/>
                  <a:gd name="T7" fmla="*/ 427 h 853"/>
                  <a:gd name="T8" fmla="*/ 0 w 4"/>
                  <a:gd name="T9" fmla="*/ 213 h 853"/>
                  <a:gd name="T10" fmla="*/ 0 w 4"/>
                  <a:gd name="T11" fmla="*/ 107 h 853"/>
                  <a:gd name="T12" fmla="*/ 2 w 4"/>
                  <a:gd name="T13" fmla="*/ 0 h 853"/>
                  <a:gd name="T14" fmla="*/ 2 w 4"/>
                  <a:gd name="T15" fmla="*/ 0 h 853"/>
                  <a:gd name="T16" fmla="*/ 3 w 4"/>
                  <a:gd name="T17" fmla="*/ 107 h 853"/>
                  <a:gd name="T18" fmla="*/ 4 w 4"/>
                  <a:gd name="T19" fmla="*/ 213 h 853"/>
                  <a:gd name="T20" fmla="*/ 3 w 4"/>
                  <a:gd name="T21" fmla="*/ 427 h 853"/>
                  <a:gd name="T22" fmla="*/ 2 w 4"/>
                  <a:gd name="T23" fmla="*/ 533 h 853"/>
                  <a:gd name="T24" fmla="*/ 3 w 4"/>
                  <a:gd name="T25" fmla="*/ 640 h 853"/>
                  <a:gd name="T26" fmla="*/ 2 w 4"/>
                  <a:gd name="T2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grpSp>
        <p:sp>
          <p:nvSpPr>
            <p:cNvPr id="12" name="Freeform 45"/>
            <p:cNvSpPr>
              <a:spLocks noEditPoints="1"/>
            </p:cNvSpPr>
            <p:nvPr/>
          </p:nvSpPr>
          <p:spPr bwMode="auto">
            <a:xfrm rot="16200000" flipV="1">
              <a:off x="5186001" y="5323012"/>
              <a:ext cx="477390" cy="524504"/>
            </a:xfrm>
            <a:custGeom>
              <a:avLst/>
              <a:gdLst>
                <a:gd name="T0" fmla="*/ 127 w 152"/>
                <a:gd name="T1" fmla="*/ 122 h 148"/>
                <a:gd name="T2" fmla="*/ 84 w 152"/>
                <a:gd name="T3" fmla="*/ 134 h 148"/>
                <a:gd name="T4" fmla="*/ 112 w 152"/>
                <a:gd name="T5" fmla="*/ 131 h 148"/>
                <a:gd name="T6" fmla="*/ 48 w 152"/>
                <a:gd name="T7" fmla="*/ 142 h 148"/>
                <a:gd name="T8" fmla="*/ 4 w 152"/>
                <a:gd name="T9" fmla="*/ 95 h 148"/>
                <a:gd name="T10" fmla="*/ 20 w 152"/>
                <a:gd name="T11" fmla="*/ 61 h 148"/>
                <a:gd name="T12" fmla="*/ 26 w 152"/>
                <a:gd name="T13" fmla="*/ 58 h 148"/>
                <a:gd name="T14" fmla="*/ 31 w 152"/>
                <a:gd name="T15" fmla="*/ 23 h 148"/>
                <a:gd name="T16" fmla="*/ 19 w 152"/>
                <a:gd name="T17" fmla="*/ 0 h 148"/>
                <a:gd name="T18" fmla="*/ 33 w 152"/>
                <a:gd name="T19" fmla="*/ 57 h 148"/>
                <a:gd name="T20" fmla="*/ 41 w 152"/>
                <a:gd name="T21" fmla="*/ 63 h 148"/>
                <a:gd name="T22" fmla="*/ 36 w 152"/>
                <a:gd name="T23" fmla="*/ 80 h 148"/>
                <a:gd name="T24" fmla="*/ 26 w 152"/>
                <a:gd name="T25" fmla="*/ 67 h 148"/>
                <a:gd name="T26" fmla="*/ 64 w 152"/>
                <a:gd name="T27" fmla="*/ 132 h 148"/>
                <a:gd name="T28" fmla="*/ 84 w 152"/>
                <a:gd name="T29" fmla="*/ 112 h 148"/>
                <a:gd name="T30" fmla="*/ 77 w 152"/>
                <a:gd name="T31" fmla="*/ 131 h 148"/>
                <a:gd name="T32" fmla="*/ 152 w 152"/>
                <a:gd name="T33" fmla="*/ 129 h 148"/>
                <a:gd name="T34" fmla="*/ 114 w 152"/>
                <a:gd name="T35" fmla="*/ 131 h 148"/>
                <a:gd name="T36" fmla="*/ 127 w 152"/>
                <a:gd name="T37" fmla="*/ 122 h 148"/>
                <a:gd name="T38" fmla="*/ 74 w 152"/>
                <a:gd name="T39" fmla="*/ 128 h 148"/>
                <a:gd name="T40" fmla="*/ 68 w 152"/>
                <a:gd name="T41" fmla="*/ 112 h 148"/>
                <a:gd name="T42" fmla="*/ 66 w 152"/>
                <a:gd name="T43" fmla="*/ 117 h 148"/>
                <a:gd name="T44" fmla="*/ 66 w 152"/>
                <a:gd name="T45" fmla="*/ 125 h 148"/>
                <a:gd name="T46" fmla="*/ 73 w 152"/>
                <a:gd name="T47" fmla="*/ 128 h 148"/>
                <a:gd name="T48" fmla="*/ 74 w 152"/>
                <a:gd name="T49" fmla="*/ 114 h 148"/>
                <a:gd name="T50" fmla="*/ 74 w 152"/>
                <a:gd name="T51" fmla="*/ 128 h 148"/>
                <a:gd name="T52" fmla="*/ 9 w 152"/>
                <a:gd name="T53" fmla="*/ 88 h 148"/>
                <a:gd name="T54" fmla="*/ 56 w 152"/>
                <a:gd name="T55" fmla="*/ 135 h 148"/>
                <a:gd name="T56" fmla="*/ 9 w 152"/>
                <a:gd name="T57" fmla="*/ 88 h 148"/>
                <a:gd name="T58" fmla="*/ 37 w 152"/>
                <a:gd name="T59" fmla="*/ 61 h 148"/>
                <a:gd name="T60" fmla="*/ 31 w 152"/>
                <a:gd name="T61" fmla="*/ 77 h 148"/>
                <a:gd name="T62" fmla="*/ 37 w 152"/>
                <a:gd name="T63" fmla="*/ 61 h 148"/>
                <a:gd name="T64" fmla="*/ 30 w 152"/>
                <a:gd name="T65" fmla="*/ 57 h 148"/>
                <a:gd name="T66" fmla="*/ 33 w 152"/>
                <a:gd name="T67" fmla="*/ 31 h 148"/>
                <a:gd name="T68" fmla="*/ 30 w 152"/>
                <a:gd name="T69" fmla="*/ 57 h 148"/>
                <a:gd name="T70" fmla="*/ 30 w 152"/>
                <a:gd name="T71" fmla="*/ 61 h 148"/>
                <a:gd name="T72" fmla="*/ 30 w 152"/>
                <a:gd name="T73" fmla="*/ 74 h 148"/>
                <a:gd name="T74" fmla="*/ 30 w 152"/>
                <a:gd name="T75" fmla="*/ 6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sp>
          <p:nvSpPr>
            <p:cNvPr id="13" name="Freeform 46"/>
            <p:cNvSpPr>
              <a:spLocks noEditPoints="1"/>
            </p:cNvSpPr>
            <p:nvPr/>
          </p:nvSpPr>
          <p:spPr bwMode="auto">
            <a:xfrm rot="16200000" flipV="1">
              <a:off x="5197295" y="5324846"/>
              <a:ext cx="477390" cy="511956"/>
            </a:xfrm>
            <a:custGeom>
              <a:avLst/>
              <a:gdLst>
                <a:gd name="T0" fmla="*/ 2 w 151"/>
                <a:gd name="T1" fmla="*/ 96 h 144"/>
                <a:gd name="T2" fmla="*/ 21 w 151"/>
                <a:gd name="T3" fmla="*/ 59 h 144"/>
                <a:gd name="T4" fmla="*/ 22 w 151"/>
                <a:gd name="T5" fmla="*/ 12 h 144"/>
                <a:gd name="T6" fmla="*/ 32 w 151"/>
                <a:gd name="T7" fmla="*/ 58 h 144"/>
                <a:gd name="T8" fmla="*/ 34 w 151"/>
                <a:gd name="T9" fmla="*/ 81 h 144"/>
                <a:gd name="T10" fmla="*/ 15 w 151"/>
                <a:gd name="T11" fmla="*/ 112 h 144"/>
                <a:gd name="T12" fmla="*/ 73 w 151"/>
                <a:gd name="T13" fmla="*/ 107 h 144"/>
                <a:gd name="T14" fmla="*/ 76 w 151"/>
                <a:gd name="T15" fmla="*/ 131 h 144"/>
                <a:gd name="T16" fmla="*/ 151 w 151"/>
                <a:gd name="T17" fmla="*/ 130 h 144"/>
                <a:gd name="T18" fmla="*/ 110 w 151"/>
                <a:gd name="T19" fmla="*/ 134 h 144"/>
                <a:gd name="T20" fmla="*/ 66 w 151"/>
                <a:gd name="T21" fmla="*/ 138 h 144"/>
                <a:gd name="T22" fmla="*/ 12 w 151"/>
                <a:gd name="T23" fmla="*/ 128 h 144"/>
                <a:gd name="T24" fmla="*/ 86 w 151"/>
                <a:gd name="T25" fmla="*/ 138 h 144"/>
                <a:gd name="T26" fmla="*/ 86 w 151"/>
                <a:gd name="T27" fmla="*/ 134 h 144"/>
                <a:gd name="T28" fmla="*/ 75 w 151"/>
                <a:gd name="T29" fmla="*/ 133 h 144"/>
                <a:gd name="T30" fmla="*/ 77 w 151"/>
                <a:gd name="T31" fmla="*/ 128 h 144"/>
                <a:gd name="T32" fmla="*/ 66 w 151"/>
                <a:gd name="T33" fmla="*/ 128 h 144"/>
                <a:gd name="T34" fmla="*/ 64 w 151"/>
                <a:gd name="T35" fmla="*/ 117 h 144"/>
                <a:gd name="T36" fmla="*/ 65 w 151"/>
                <a:gd name="T37" fmla="*/ 114 h 144"/>
                <a:gd name="T38" fmla="*/ 63 w 151"/>
                <a:gd name="T39" fmla="*/ 133 h 144"/>
                <a:gd name="T40" fmla="*/ 54 w 151"/>
                <a:gd name="T41" fmla="*/ 137 h 144"/>
                <a:gd name="T42" fmla="*/ 7 w 151"/>
                <a:gd name="T43" fmla="*/ 86 h 144"/>
                <a:gd name="T44" fmla="*/ 41 w 151"/>
                <a:gd name="T45" fmla="*/ 139 h 144"/>
                <a:gd name="T46" fmla="*/ 92 w 151"/>
                <a:gd name="T47" fmla="*/ 138 h 144"/>
                <a:gd name="T48" fmla="*/ 41 w 151"/>
                <a:gd name="T49" fmla="*/ 137 h 144"/>
                <a:gd name="T50" fmla="*/ 26 w 151"/>
                <a:gd name="T51" fmla="*/ 65 h 144"/>
                <a:gd name="T52" fmla="*/ 32 w 151"/>
                <a:gd name="T53" fmla="*/ 64 h 144"/>
                <a:gd name="T54" fmla="*/ 26 w 151"/>
                <a:gd name="T55" fmla="*/ 72 h 144"/>
                <a:gd name="T56" fmla="*/ 33 w 151"/>
                <a:gd name="T57" fmla="*/ 80 h 144"/>
                <a:gd name="T58" fmla="*/ 38 w 151"/>
                <a:gd name="T59" fmla="*/ 73 h 144"/>
                <a:gd name="T60" fmla="*/ 28 w 151"/>
                <a:gd name="T61" fmla="*/ 78 h 144"/>
                <a:gd name="T62" fmla="*/ 34 w 151"/>
                <a:gd name="T63" fmla="*/ 61 h 144"/>
                <a:gd name="T64" fmla="*/ 18 w 151"/>
                <a:gd name="T65" fmla="*/ 2 h 144"/>
                <a:gd name="T66" fmla="*/ 31 w 151"/>
                <a:gd name="T67" fmla="*/ 32 h 144"/>
                <a:gd name="T68" fmla="*/ 27 w 151"/>
                <a:gd name="T69" fmla="*/ 58 h 144"/>
                <a:gd name="T70" fmla="*/ 28 w 151"/>
                <a:gd name="T71" fmla="*/ 42 h 144"/>
                <a:gd name="T72" fmla="*/ 21 w 151"/>
                <a:gd name="T73" fmla="*/ 61 h 144"/>
                <a:gd name="T74" fmla="*/ 7 w 151"/>
                <a:gd name="T75" fmla="*/ 86 h 144"/>
                <a:gd name="T76" fmla="*/ 110 w 151"/>
                <a:gd name="T77" fmla="*/ 131 h 144"/>
                <a:gd name="T78" fmla="*/ 121 w 151"/>
                <a:gd name="T79" fmla="*/ 123 h 144"/>
                <a:gd name="T80" fmla="*/ 67 w 151"/>
                <a:gd name="T81" fmla="*/ 127 h 144"/>
                <a:gd name="T82" fmla="*/ 74 w 151"/>
                <a:gd name="T83" fmla="*/ 118 h 144"/>
                <a:gd name="T84" fmla="*/ 64 w 151"/>
                <a:gd name="T85" fmla="*/ 118 h 144"/>
                <a:gd name="T86" fmla="*/ 75 w 151"/>
                <a:gd name="T87" fmla="*/ 118 h 144"/>
                <a:gd name="T88" fmla="*/ 70 w 151"/>
                <a:gd name="T89" fmla="*/ 114 h 144"/>
                <a:gd name="T90" fmla="*/ 79 w 151"/>
                <a:gd name="T91" fmla="*/ 120 h 144"/>
                <a:gd name="T92" fmla="*/ 122 w 151"/>
                <a:gd name="T93" fmla="*/ 122 h 144"/>
                <a:gd name="T94" fmla="*/ 123 w 151"/>
                <a:gd name="T95" fmla="*/ 125 h 144"/>
                <a:gd name="T96" fmla="*/ 122 w 151"/>
                <a:gd name="T97" fmla="*/ 122 h 144"/>
                <a:gd name="T98" fmla="*/ 81 w 151"/>
                <a:gd name="T99" fmla="*/ 114 h 144"/>
                <a:gd name="T100" fmla="*/ 32 w 151"/>
                <a:gd name="T101" fmla="*/ 74 h 144"/>
                <a:gd name="T102" fmla="*/ 28 w 151"/>
                <a:gd name="T103" fmla="*/ 63 h 144"/>
                <a:gd name="T104" fmla="*/ 28 w 151"/>
                <a:gd name="T105" fmla="*/ 63 h 144"/>
                <a:gd name="T106" fmla="*/ 29 w 151"/>
                <a:gd name="T107" fmla="*/ 4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sp>
          <p:nvSpPr>
            <p:cNvPr id="14" name="Freeform 47"/>
            <p:cNvSpPr>
              <a:spLocks noEditPoints="1"/>
            </p:cNvSpPr>
            <p:nvPr/>
          </p:nvSpPr>
          <p:spPr bwMode="auto">
            <a:xfrm rot="16200000" flipV="1">
              <a:off x="11076843" y="5321082"/>
              <a:ext cx="508476" cy="519485"/>
            </a:xfrm>
            <a:custGeom>
              <a:avLst/>
              <a:gdLst>
                <a:gd name="T0" fmla="*/ 50 w 161"/>
                <a:gd name="T1" fmla="*/ 8 h 146"/>
                <a:gd name="T2" fmla="*/ 60 w 161"/>
                <a:gd name="T3" fmla="*/ 25 h 146"/>
                <a:gd name="T4" fmla="*/ 54 w 161"/>
                <a:gd name="T5" fmla="*/ 17 h 146"/>
                <a:gd name="T6" fmla="*/ 63 w 161"/>
                <a:gd name="T7" fmla="*/ 34 h 146"/>
                <a:gd name="T8" fmla="*/ 49 w 161"/>
                <a:gd name="T9" fmla="*/ 37 h 146"/>
                <a:gd name="T10" fmla="*/ 41 w 161"/>
                <a:gd name="T11" fmla="*/ 13 h 146"/>
                <a:gd name="T12" fmla="*/ 16 w 161"/>
                <a:gd name="T13" fmla="*/ 62 h 146"/>
                <a:gd name="T14" fmla="*/ 34 w 161"/>
                <a:gd name="T15" fmla="*/ 92 h 146"/>
                <a:gd name="T16" fmla="*/ 27 w 161"/>
                <a:gd name="T17" fmla="*/ 146 h 146"/>
                <a:gd name="T18" fmla="*/ 33 w 161"/>
                <a:gd name="T19" fmla="*/ 104 h 146"/>
                <a:gd name="T20" fmla="*/ 26 w 161"/>
                <a:gd name="T21" fmla="*/ 102 h 146"/>
                <a:gd name="T22" fmla="*/ 30 w 161"/>
                <a:gd name="T23" fmla="*/ 101 h 146"/>
                <a:gd name="T24" fmla="*/ 4 w 161"/>
                <a:gd name="T25" fmla="*/ 60 h 146"/>
                <a:gd name="T26" fmla="*/ 41 w 161"/>
                <a:gd name="T27" fmla="*/ 10 h 146"/>
                <a:gd name="T28" fmla="*/ 51 w 161"/>
                <a:gd name="T29" fmla="*/ 4 h 146"/>
                <a:gd name="T30" fmla="*/ 145 w 161"/>
                <a:gd name="T31" fmla="*/ 13 h 146"/>
                <a:gd name="T32" fmla="*/ 142 w 161"/>
                <a:gd name="T33" fmla="*/ 0 h 146"/>
                <a:gd name="T34" fmla="*/ 141 w 161"/>
                <a:gd name="T35" fmla="*/ 33 h 146"/>
                <a:gd name="T36" fmla="*/ 50 w 161"/>
                <a:gd name="T37" fmla="*/ 8 h 146"/>
                <a:gd name="T38" fmla="*/ 137 w 161"/>
                <a:gd name="T39" fmla="*/ 31 h 146"/>
                <a:gd name="T40" fmla="*/ 148 w 161"/>
                <a:gd name="T41" fmla="*/ 16 h 146"/>
                <a:gd name="T42" fmla="*/ 70 w 161"/>
                <a:gd name="T43" fmla="*/ 8 h 146"/>
                <a:gd name="T44" fmla="*/ 137 w 161"/>
                <a:gd name="T45" fmla="*/ 31 h 146"/>
                <a:gd name="T46" fmla="*/ 26 w 161"/>
                <a:gd name="T47" fmla="*/ 84 h 146"/>
                <a:gd name="T48" fmla="*/ 22 w 161"/>
                <a:gd name="T49" fmla="*/ 16 h 146"/>
                <a:gd name="T50" fmla="*/ 26 w 161"/>
                <a:gd name="T51" fmla="*/ 84 h 146"/>
                <a:gd name="T52" fmla="*/ 57 w 161"/>
                <a:gd name="T53" fmla="*/ 28 h 146"/>
                <a:gd name="T54" fmla="*/ 46 w 161"/>
                <a:gd name="T55" fmla="*/ 16 h 146"/>
                <a:gd name="T56" fmla="*/ 57 w 161"/>
                <a:gd name="T57" fmla="*/ 28 h 146"/>
                <a:gd name="T58" fmla="*/ 57 w 161"/>
                <a:gd name="T59" fmla="*/ 31 h 146"/>
                <a:gd name="T60" fmla="*/ 46 w 161"/>
                <a:gd name="T61" fmla="*/ 28 h 146"/>
                <a:gd name="T62" fmla="*/ 57 w 161"/>
                <a:gd name="T63" fmla="*/ 3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sp>
          <p:nvSpPr>
            <p:cNvPr id="15" name="Freeform 48"/>
            <p:cNvSpPr>
              <a:spLocks noEditPoints="1"/>
            </p:cNvSpPr>
            <p:nvPr/>
          </p:nvSpPr>
          <p:spPr bwMode="auto">
            <a:xfrm rot="16200000" flipV="1">
              <a:off x="11093207" y="5321324"/>
              <a:ext cx="470728" cy="534543"/>
            </a:xfrm>
            <a:custGeom>
              <a:avLst/>
              <a:gdLst>
                <a:gd name="T0" fmla="*/ 81 w 150"/>
                <a:gd name="T1" fmla="*/ 22 h 150"/>
                <a:gd name="T2" fmla="*/ 52 w 150"/>
                <a:gd name="T3" fmla="*/ 17 h 150"/>
                <a:gd name="T4" fmla="*/ 60 w 150"/>
                <a:gd name="T5" fmla="*/ 35 h 150"/>
                <a:gd name="T6" fmla="*/ 45 w 150"/>
                <a:gd name="T7" fmla="*/ 39 h 150"/>
                <a:gd name="T8" fmla="*/ 39 w 150"/>
                <a:gd name="T9" fmla="*/ 20 h 150"/>
                <a:gd name="T10" fmla="*/ 14 w 150"/>
                <a:gd name="T11" fmla="*/ 63 h 150"/>
                <a:gd name="T12" fmla="*/ 25 w 150"/>
                <a:gd name="T13" fmla="*/ 148 h 150"/>
                <a:gd name="T14" fmla="*/ 26 w 150"/>
                <a:gd name="T15" fmla="*/ 137 h 150"/>
                <a:gd name="T16" fmla="*/ 23 w 150"/>
                <a:gd name="T17" fmla="*/ 104 h 150"/>
                <a:gd name="T18" fmla="*/ 26 w 150"/>
                <a:gd name="T19" fmla="*/ 101 h 150"/>
                <a:gd name="T20" fmla="*/ 1 w 150"/>
                <a:gd name="T21" fmla="*/ 61 h 150"/>
                <a:gd name="T22" fmla="*/ 38 w 150"/>
                <a:gd name="T23" fmla="*/ 10 h 150"/>
                <a:gd name="T24" fmla="*/ 91 w 150"/>
                <a:gd name="T25" fmla="*/ 16 h 150"/>
                <a:gd name="T26" fmla="*/ 139 w 150"/>
                <a:gd name="T27" fmla="*/ 2 h 150"/>
                <a:gd name="T28" fmla="*/ 150 w 150"/>
                <a:gd name="T29" fmla="*/ 12 h 150"/>
                <a:gd name="T30" fmla="*/ 82 w 150"/>
                <a:gd name="T31" fmla="*/ 20 h 150"/>
                <a:gd name="T32" fmla="*/ 141 w 150"/>
                <a:gd name="T33" fmla="*/ 2 h 150"/>
                <a:gd name="T34" fmla="*/ 143 w 150"/>
                <a:gd name="T35" fmla="*/ 14 h 150"/>
                <a:gd name="T36" fmla="*/ 44 w 150"/>
                <a:gd name="T37" fmla="*/ 9 h 150"/>
                <a:gd name="T38" fmla="*/ 38 w 150"/>
                <a:gd name="T39" fmla="*/ 12 h 150"/>
                <a:gd name="T40" fmla="*/ 2 w 150"/>
                <a:gd name="T41" fmla="*/ 60 h 150"/>
                <a:gd name="T42" fmla="*/ 28 w 150"/>
                <a:gd name="T43" fmla="*/ 102 h 150"/>
                <a:gd name="T44" fmla="*/ 30 w 150"/>
                <a:gd name="T45" fmla="*/ 104 h 150"/>
                <a:gd name="T46" fmla="*/ 32 w 150"/>
                <a:gd name="T47" fmla="*/ 116 h 150"/>
                <a:gd name="T48" fmla="*/ 31 w 150"/>
                <a:gd name="T49" fmla="*/ 93 h 150"/>
                <a:gd name="T50" fmla="*/ 11 w 150"/>
                <a:gd name="T51" fmla="*/ 61 h 150"/>
                <a:gd name="T52" fmla="*/ 23 w 150"/>
                <a:gd name="T53" fmla="*/ 85 h 150"/>
                <a:gd name="T54" fmla="*/ 19 w 150"/>
                <a:gd name="T55" fmla="*/ 17 h 150"/>
                <a:gd name="T56" fmla="*/ 39 w 150"/>
                <a:gd name="T57" fmla="*/ 13 h 150"/>
                <a:gd name="T58" fmla="*/ 42 w 150"/>
                <a:gd name="T59" fmla="*/ 29 h 150"/>
                <a:gd name="T60" fmla="*/ 48 w 150"/>
                <a:gd name="T61" fmla="*/ 29 h 150"/>
                <a:gd name="T62" fmla="*/ 55 w 150"/>
                <a:gd name="T63" fmla="*/ 32 h 150"/>
                <a:gd name="T64" fmla="*/ 42 w 150"/>
                <a:gd name="T65" fmla="*/ 30 h 150"/>
                <a:gd name="T66" fmla="*/ 60 w 150"/>
                <a:gd name="T67" fmla="*/ 27 h 150"/>
                <a:gd name="T68" fmla="*/ 58 w 150"/>
                <a:gd name="T69" fmla="*/ 25 h 150"/>
                <a:gd name="T70" fmla="*/ 56 w 150"/>
                <a:gd name="T71" fmla="*/ 27 h 150"/>
                <a:gd name="T72" fmla="*/ 50 w 150"/>
                <a:gd name="T73" fmla="*/ 18 h 150"/>
                <a:gd name="T74" fmla="*/ 45 w 150"/>
                <a:gd name="T75" fmla="*/ 9 h 150"/>
                <a:gd name="T76" fmla="*/ 57 w 150"/>
                <a:gd name="T77" fmla="*/ 25 h 150"/>
                <a:gd name="T78" fmla="*/ 53 w 150"/>
                <a:gd name="T79" fmla="*/ 33 h 150"/>
                <a:gd name="T80" fmla="*/ 44 w 150"/>
                <a:gd name="T81" fmla="*/ 29 h 150"/>
                <a:gd name="T82" fmla="*/ 8 w 150"/>
                <a:gd name="T83" fmla="*/ 46 h 150"/>
                <a:gd name="T84" fmla="*/ 146 w 150"/>
                <a:gd name="T85" fmla="*/ 18 h 150"/>
                <a:gd name="T86" fmla="*/ 134 w 150"/>
                <a:gd name="T87" fmla="*/ 33 h 150"/>
                <a:gd name="T88" fmla="*/ 67 w 150"/>
                <a:gd name="T89" fmla="*/ 9 h 150"/>
                <a:gd name="T90" fmla="*/ 145 w 150"/>
                <a:gd name="T91" fmla="*/ 16 h 150"/>
                <a:gd name="T92" fmla="*/ 133 w 150"/>
                <a:gd name="T93" fmla="*/ 31 h 150"/>
                <a:gd name="T94" fmla="*/ 71 w 150"/>
                <a:gd name="T95" fmla="*/ 11 h 150"/>
                <a:gd name="T96" fmla="*/ 54 w 150"/>
                <a:gd name="T97" fmla="*/ 30 h 150"/>
                <a:gd name="T98" fmla="*/ 43 w 150"/>
                <a:gd name="T99" fmla="*/ 16 h 150"/>
                <a:gd name="T100" fmla="*/ 43 w 150"/>
                <a:gd name="T10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sp>
          <p:nvSpPr>
            <p:cNvPr id="16" name="Freeform 49"/>
            <p:cNvSpPr>
              <a:spLocks noEditPoints="1"/>
            </p:cNvSpPr>
            <p:nvPr/>
          </p:nvSpPr>
          <p:spPr bwMode="auto">
            <a:xfrm rot="16200000" flipV="1">
              <a:off x="11051654" y="771453"/>
              <a:ext cx="468508" cy="519485"/>
            </a:xfrm>
            <a:custGeom>
              <a:avLst/>
              <a:gdLst>
                <a:gd name="T0" fmla="*/ 61 w 149"/>
                <a:gd name="T1" fmla="*/ 17 h 146"/>
                <a:gd name="T2" fmla="*/ 70 w 149"/>
                <a:gd name="T3" fmla="*/ 13 h 146"/>
                <a:gd name="T4" fmla="*/ 67 w 149"/>
                <a:gd name="T5" fmla="*/ 22 h 146"/>
                <a:gd name="T6" fmla="*/ 71 w 149"/>
                <a:gd name="T7" fmla="*/ 8 h 146"/>
                <a:gd name="T8" fmla="*/ 77 w 149"/>
                <a:gd name="T9" fmla="*/ 20 h 146"/>
                <a:gd name="T10" fmla="*/ 146 w 149"/>
                <a:gd name="T11" fmla="*/ 39 h 146"/>
                <a:gd name="T12" fmla="*/ 125 w 149"/>
                <a:gd name="T13" fmla="*/ 103 h 146"/>
                <a:gd name="T14" fmla="*/ 146 w 149"/>
                <a:gd name="T15" fmla="*/ 99 h 146"/>
                <a:gd name="T16" fmla="*/ 148 w 149"/>
                <a:gd name="T17" fmla="*/ 120 h 146"/>
                <a:gd name="T18" fmla="*/ 129 w 149"/>
                <a:gd name="T19" fmla="*/ 119 h 146"/>
                <a:gd name="T20" fmla="*/ 141 w 149"/>
                <a:gd name="T21" fmla="*/ 143 h 146"/>
                <a:gd name="T22" fmla="*/ 124 w 149"/>
                <a:gd name="T23" fmla="*/ 108 h 146"/>
                <a:gd name="T24" fmla="*/ 121 w 149"/>
                <a:gd name="T25" fmla="*/ 76 h 146"/>
                <a:gd name="T26" fmla="*/ 132 w 149"/>
                <a:gd name="T27" fmla="*/ 18 h 146"/>
                <a:gd name="T28" fmla="*/ 46 w 149"/>
                <a:gd name="T29" fmla="*/ 31 h 146"/>
                <a:gd name="T30" fmla="*/ 0 w 149"/>
                <a:gd name="T31" fmla="*/ 27 h 146"/>
                <a:gd name="T32" fmla="*/ 60 w 149"/>
                <a:gd name="T33" fmla="*/ 24 h 146"/>
                <a:gd name="T34" fmla="*/ 58 w 149"/>
                <a:gd name="T35" fmla="*/ 11 h 146"/>
                <a:gd name="T36" fmla="*/ 68 w 149"/>
                <a:gd name="T37" fmla="*/ 8 h 146"/>
                <a:gd name="T38" fmla="*/ 61 w 149"/>
                <a:gd name="T39" fmla="*/ 17 h 146"/>
                <a:gd name="T40" fmla="*/ 58 w 149"/>
                <a:gd name="T41" fmla="*/ 27 h 146"/>
                <a:gd name="T42" fmla="*/ 31 w 149"/>
                <a:gd name="T43" fmla="*/ 25 h 146"/>
                <a:gd name="T44" fmla="*/ 58 w 149"/>
                <a:gd name="T45" fmla="*/ 27 h 146"/>
                <a:gd name="T46" fmla="*/ 101 w 149"/>
                <a:gd name="T47" fmla="*/ 11 h 146"/>
                <a:gd name="T48" fmla="*/ 88 w 149"/>
                <a:gd name="T49" fmla="*/ 20 h 146"/>
                <a:gd name="T50" fmla="*/ 101 w 149"/>
                <a:gd name="T51" fmla="*/ 11 h 146"/>
                <a:gd name="T52" fmla="*/ 142 w 149"/>
                <a:gd name="T53" fmla="*/ 32 h 146"/>
                <a:gd name="T54" fmla="*/ 141 w 149"/>
                <a:gd name="T55" fmla="*/ 34 h 146"/>
                <a:gd name="T56" fmla="*/ 122 w 149"/>
                <a:gd name="T57" fmla="*/ 95 h 146"/>
                <a:gd name="T58" fmla="*/ 142 w 149"/>
                <a:gd name="T59" fmla="*/ 32 h 146"/>
                <a:gd name="T60" fmla="*/ 145 w 149"/>
                <a:gd name="T61" fmla="*/ 119 h 146"/>
                <a:gd name="T62" fmla="*/ 142 w 149"/>
                <a:gd name="T63" fmla="*/ 106 h 146"/>
                <a:gd name="T64" fmla="*/ 132 w 149"/>
                <a:gd name="T65" fmla="*/ 106 h 146"/>
                <a:gd name="T66" fmla="*/ 145 w 149"/>
                <a:gd name="T67" fmla="*/ 119 h 146"/>
                <a:gd name="T68" fmla="*/ 146 w 149"/>
                <a:gd name="T69" fmla="*/ 103 h 146"/>
                <a:gd name="T70" fmla="*/ 134 w 149"/>
                <a:gd name="T71" fmla="*/ 103 h 146"/>
                <a:gd name="T72" fmla="*/ 146 w 149"/>
                <a:gd name="T73" fmla="*/ 10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sp>
          <p:nvSpPr>
            <p:cNvPr id="17" name="Freeform 50"/>
            <p:cNvSpPr>
              <a:spLocks noEditPoints="1"/>
            </p:cNvSpPr>
            <p:nvPr/>
          </p:nvSpPr>
          <p:spPr bwMode="auto">
            <a:xfrm rot="16200000" flipV="1">
              <a:off x="11044126" y="786511"/>
              <a:ext cx="468508" cy="489370"/>
            </a:xfrm>
            <a:custGeom>
              <a:avLst/>
              <a:gdLst>
                <a:gd name="T0" fmla="*/ 69 w 149"/>
                <a:gd name="T1" fmla="*/ 3 h 138"/>
                <a:gd name="T2" fmla="*/ 64 w 149"/>
                <a:gd name="T3" fmla="*/ 7 h 138"/>
                <a:gd name="T4" fmla="*/ 70 w 149"/>
                <a:gd name="T5" fmla="*/ 7 h 138"/>
                <a:gd name="T6" fmla="*/ 70 w 149"/>
                <a:gd name="T7" fmla="*/ 3 h 138"/>
                <a:gd name="T8" fmla="*/ 73 w 149"/>
                <a:gd name="T9" fmla="*/ 1 h 138"/>
                <a:gd name="T10" fmla="*/ 147 w 149"/>
                <a:gd name="T11" fmla="*/ 33 h 138"/>
                <a:gd name="T12" fmla="*/ 142 w 149"/>
                <a:gd name="T13" fmla="*/ 91 h 138"/>
                <a:gd name="T14" fmla="*/ 149 w 149"/>
                <a:gd name="T15" fmla="*/ 114 h 138"/>
                <a:gd name="T16" fmla="*/ 130 w 149"/>
                <a:gd name="T17" fmla="*/ 114 h 138"/>
                <a:gd name="T18" fmla="*/ 137 w 149"/>
                <a:gd name="T19" fmla="*/ 138 h 138"/>
                <a:gd name="T20" fmla="*/ 122 w 149"/>
                <a:gd name="T21" fmla="*/ 94 h 138"/>
                <a:gd name="T22" fmla="*/ 129 w 149"/>
                <a:gd name="T23" fmla="*/ 51 h 138"/>
                <a:gd name="T24" fmla="*/ 49 w 149"/>
                <a:gd name="T25" fmla="*/ 26 h 138"/>
                <a:gd name="T26" fmla="*/ 1 w 149"/>
                <a:gd name="T27" fmla="*/ 21 h 138"/>
                <a:gd name="T28" fmla="*/ 39 w 149"/>
                <a:gd name="T29" fmla="*/ 15 h 138"/>
                <a:gd name="T30" fmla="*/ 58 w 149"/>
                <a:gd name="T31" fmla="*/ 5 h 138"/>
                <a:gd name="T32" fmla="*/ 67 w 149"/>
                <a:gd name="T33" fmla="*/ 2 h 138"/>
                <a:gd name="T34" fmla="*/ 60 w 149"/>
                <a:gd name="T35" fmla="*/ 10 h 138"/>
                <a:gd name="T36" fmla="*/ 77 w 149"/>
                <a:gd name="T37" fmla="*/ 14 h 138"/>
                <a:gd name="T38" fmla="*/ 73 w 149"/>
                <a:gd name="T39" fmla="*/ 15 h 138"/>
                <a:gd name="T40" fmla="*/ 68 w 149"/>
                <a:gd name="T41" fmla="*/ 8 h 138"/>
                <a:gd name="T42" fmla="*/ 61 w 149"/>
                <a:gd name="T43" fmla="*/ 12 h 138"/>
                <a:gd name="T44" fmla="*/ 60 w 149"/>
                <a:gd name="T45" fmla="*/ 19 h 138"/>
                <a:gd name="T46" fmla="*/ 7 w 149"/>
                <a:gd name="T47" fmla="*/ 17 h 138"/>
                <a:gd name="T48" fmla="*/ 40 w 149"/>
                <a:gd name="T49" fmla="*/ 17 h 138"/>
                <a:gd name="T50" fmla="*/ 60 w 149"/>
                <a:gd name="T51" fmla="*/ 20 h 138"/>
                <a:gd name="T52" fmla="*/ 31 w 149"/>
                <a:gd name="T53" fmla="*/ 20 h 138"/>
                <a:gd name="T54" fmla="*/ 49 w 149"/>
                <a:gd name="T55" fmla="*/ 24 h 138"/>
                <a:gd name="T56" fmla="*/ 87 w 149"/>
                <a:gd name="T57" fmla="*/ 12 h 138"/>
                <a:gd name="T58" fmla="*/ 77 w 149"/>
                <a:gd name="T59" fmla="*/ 14 h 138"/>
                <a:gd name="T60" fmla="*/ 124 w 149"/>
                <a:gd name="T61" fmla="*/ 97 h 138"/>
                <a:gd name="T62" fmla="*/ 101 w 149"/>
                <a:gd name="T63" fmla="*/ 4 h 138"/>
                <a:gd name="T64" fmla="*/ 89 w 149"/>
                <a:gd name="T65" fmla="*/ 14 h 138"/>
                <a:gd name="T66" fmla="*/ 133 w 149"/>
                <a:gd name="T67" fmla="*/ 12 h 138"/>
                <a:gd name="T68" fmla="*/ 131 w 149"/>
                <a:gd name="T69" fmla="*/ 55 h 138"/>
                <a:gd name="T70" fmla="*/ 140 w 149"/>
                <a:gd name="T71" fmla="*/ 24 h 138"/>
                <a:gd name="T72" fmla="*/ 123 w 149"/>
                <a:gd name="T73" fmla="*/ 89 h 138"/>
                <a:gd name="T74" fmla="*/ 135 w 149"/>
                <a:gd name="T75" fmla="*/ 137 h 138"/>
                <a:gd name="T76" fmla="*/ 141 w 149"/>
                <a:gd name="T77" fmla="*/ 116 h 138"/>
                <a:gd name="T78" fmla="*/ 147 w 149"/>
                <a:gd name="T79" fmla="*/ 98 h 138"/>
                <a:gd name="T80" fmla="*/ 131 w 149"/>
                <a:gd name="T81" fmla="*/ 99 h 138"/>
                <a:gd name="T82" fmla="*/ 146 w 149"/>
                <a:gd name="T83" fmla="*/ 94 h 138"/>
                <a:gd name="T84" fmla="*/ 88 w 149"/>
                <a:gd name="T85" fmla="*/ 12 h 138"/>
                <a:gd name="T86" fmla="*/ 95 w 149"/>
                <a:gd name="T87" fmla="*/ 9 h 138"/>
                <a:gd name="T88" fmla="*/ 40 w 149"/>
                <a:gd name="T89" fmla="*/ 19 h 138"/>
                <a:gd name="T90" fmla="*/ 56 w 149"/>
                <a:gd name="T91" fmla="*/ 21 h 138"/>
                <a:gd name="T92" fmla="*/ 141 w 149"/>
                <a:gd name="T93" fmla="*/ 28 h 138"/>
                <a:gd name="T94" fmla="*/ 131 w 149"/>
                <a:gd name="T95" fmla="*/ 66 h 138"/>
                <a:gd name="T96" fmla="*/ 141 w 149"/>
                <a:gd name="T97" fmla="*/ 97 h 138"/>
                <a:gd name="T98" fmla="*/ 143 w 149"/>
                <a:gd name="T99" fmla="*/ 100 h 138"/>
                <a:gd name="T100" fmla="*/ 130 w 149"/>
                <a:gd name="T101" fmla="*/ 108 h 138"/>
                <a:gd name="T102" fmla="*/ 131 w 149"/>
                <a:gd name="T10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sp>
          <p:nvSpPr>
            <p:cNvPr id="18" name="Freeform 51"/>
            <p:cNvSpPr>
              <a:spLocks noEditPoints="1"/>
            </p:cNvSpPr>
            <p:nvPr/>
          </p:nvSpPr>
          <p:spPr bwMode="auto">
            <a:xfrm rot="16200000" flipV="1">
              <a:off x="5232723" y="721157"/>
              <a:ext cx="424100" cy="544581"/>
            </a:xfrm>
            <a:custGeom>
              <a:avLst/>
              <a:gdLst>
                <a:gd name="T0" fmla="*/ 47 w 135"/>
                <a:gd name="T1" fmla="*/ 133 h 153"/>
                <a:gd name="T2" fmla="*/ 91 w 135"/>
                <a:gd name="T3" fmla="*/ 114 h 153"/>
                <a:gd name="T4" fmla="*/ 47 w 135"/>
                <a:gd name="T5" fmla="*/ 138 h 153"/>
                <a:gd name="T6" fmla="*/ 0 w 135"/>
                <a:gd name="T7" fmla="*/ 124 h 153"/>
                <a:gd name="T8" fmla="*/ 4 w 135"/>
                <a:gd name="T9" fmla="*/ 133 h 153"/>
                <a:gd name="T10" fmla="*/ 97 w 135"/>
                <a:gd name="T11" fmla="*/ 109 h 153"/>
                <a:gd name="T12" fmla="*/ 100 w 135"/>
                <a:gd name="T13" fmla="*/ 94 h 153"/>
                <a:gd name="T14" fmla="*/ 125 w 135"/>
                <a:gd name="T15" fmla="*/ 22 h 153"/>
                <a:gd name="T16" fmla="*/ 101 w 135"/>
                <a:gd name="T17" fmla="*/ 15 h 153"/>
                <a:gd name="T18" fmla="*/ 114 w 135"/>
                <a:gd name="T19" fmla="*/ 5 h 153"/>
                <a:gd name="T20" fmla="*/ 132 w 135"/>
                <a:gd name="T21" fmla="*/ 30 h 153"/>
                <a:gd name="T22" fmla="*/ 107 w 135"/>
                <a:gd name="T23" fmla="*/ 106 h 153"/>
                <a:gd name="T24" fmla="*/ 100 w 135"/>
                <a:gd name="T25" fmla="*/ 137 h 153"/>
                <a:gd name="T26" fmla="*/ 95 w 135"/>
                <a:gd name="T27" fmla="*/ 113 h 153"/>
                <a:gd name="T28" fmla="*/ 47 w 135"/>
                <a:gd name="T29" fmla="*/ 133 h 153"/>
                <a:gd name="T30" fmla="*/ 102 w 135"/>
                <a:gd name="T31" fmla="*/ 107 h 153"/>
                <a:gd name="T32" fmla="*/ 128 w 135"/>
                <a:gd name="T33" fmla="*/ 36 h 153"/>
                <a:gd name="T34" fmla="*/ 102 w 135"/>
                <a:gd name="T35" fmla="*/ 107 h 153"/>
                <a:gd name="T36" fmla="*/ 114 w 135"/>
                <a:gd name="T37" fmla="*/ 110 h 153"/>
                <a:gd name="T38" fmla="*/ 118 w 135"/>
                <a:gd name="T39" fmla="*/ 128 h 153"/>
                <a:gd name="T40" fmla="*/ 114 w 135"/>
                <a:gd name="T41" fmla="*/ 110 h 153"/>
                <a:gd name="T42" fmla="*/ 104 w 135"/>
                <a:gd name="T43" fmla="*/ 110 h 153"/>
                <a:gd name="T44" fmla="*/ 102 w 135"/>
                <a:gd name="T45" fmla="*/ 131 h 153"/>
                <a:gd name="T46" fmla="*/ 115 w 135"/>
                <a:gd name="T47" fmla="*/ 133 h 153"/>
                <a:gd name="T48" fmla="*/ 104 w 135"/>
                <a:gd name="T49" fmla="*/ 11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sp>
          <p:nvSpPr>
            <p:cNvPr id="19" name="Freeform 52"/>
            <p:cNvSpPr>
              <a:spLocks noEditPoints="1"/>
            </p:cNvSpPr>
            <p:nvPr/>
          </p:nvSpPr>
          <p:spPr bwMode="auto">
            <a:xfrm rot="16200000" flipV="1">
              <a:off x="5241796" y="749729"/>
              <a:ext cx="428541" cy="491879"/>
            </a:xfrm>
            <a:custGeom>
              <a:avLst/>
              <a:gdLst>
                <a:gd name="T0" fmla="*/ 0 w 136"/>
                <a:gd name="T1" fmla="*/ 120 h 138"/>
                <a:gd name="T2" fmla="*/ 4 w 136"/>
                <a:gd name="T3" fmla="*/ 120 h 138"/>
                <a:gd name="T4" fmla="*/ 23 w 136"/>
                <a:gd name="T5" fmla="*/ 132 h 138"/>
                <a:gd name="T6" fmla="*/ 97 w 136"/>
                <a:gd name="T7" fmla="*/ 104 h 138"/>
                <a:gd name="T8" fmla="*/ 100 w 136"/>
                <a:gd name="T9" fmla="*/ 90 h 138"/>
                <a:gd name="T10" fmla="*/ 103 w 136"/>
                <a:gd name="T11" fmla="*/ 11 h 138"/>
                <a:gd name="T12" fmla="*/ 101 w 136"/>
                <a:gd name="T13" fmla="*/ 6 h 138"/>
                <a:gd name="T14" fmla="*/ 134 w 136"/>
                <a:gd name="T15" fmla="*/ 26 h 138"/>
                <a:gd name="T16" fmla="*/ 125 w 136"/>
                <a:gd name="T17" fmla="*/ 119 h 138"/>
                <a:gd name="T18" fmla="*/ 100 w 136"/>
                <a:gd name="T19" fmla="*/ 133 h 138"/>
                <a:gd name="T20" fmla="*/ 96 w 136"/>
                <a:gd name="T21" fmla="*/ 110 h 138"/>
                <a:gd name="T22" fmla="*/ 87 w 136"/>
                <a:gd name="T23" fmla="*/ 115 h 138"/>
                <a:gd name="T24" fmla="*/ 5 w 136"/>
                <a:gd name="T25" fmla="*/ 129 h 138"/>
                <a:gd name="T26" fmla="*/ 48 w 136"/>
                <a:gd name="T27" fmla="*/ 134 h 138"/>
                <a:gd name="T28" fmla="*/ 48 w 136"/>
                <a:gd name="T29" fmla="*/ 129 h 138"/>
                <a:gd name="T30" fmla="*/ 65 w 136"/>
                <a:gd name="T31" fmla="*/ 120 h 138"/>
                <a:gd name="T32" fmla="*/ 97 w 136"/>
                <a:gd name="T33" fmla="*/ 108 h 138"/>
                <a:gd name="T34" fmla="*/ 97 w 136"/>
                <a:gd name="T35" fmla="*/ 109 h 138"/>
                <a:gd name="T36" fmla="*/ 111 w 136"/>
                <a:gd name="T37" fmla="*/ 135 h 138"/>
                <a:gd name="T38" fmla="*/ 118 w 136"/>
                <a:gd name="T39" fmla="*/ 125 h 138"/>
                <a:gd name="T40" fmla="*/ 117 w 136"/>
                <a:gd name="T41" fmla="*/ 129 h 138"/>
                <a:gd name="T42" fmla="*/ 108 w 136"/>
                <a:gd name="T43" fmla="*/ 129 h 138"/>
                <a:gd name="T44" fmla="*/ 103 w 136"/>
                <a:gd name="T45" fmla="*/ 128 h 138"/>
                <a:gd name="T46" fmla="*/ 105 w 136"/>
                <a:gd name="T47" fmla="*/ 105 h 138"/>
                <a:gd name="T48" fmla="*/ 118 w 136"/>
                <a:gd name="T49" fmla="*/ 124 h 138"/>
                <a:gd name="T50" fmla="*/ 114 w 136"/>
                <a:gd name="T51" fmla="*/ 105 h 138"/>
                <a:gd name="T52" fmla="*/ 108 w 136"/>
                <a:gd name="T53" fmla="*/ 102 h 138"/>
                <a:gd name="T54" fmla="*/ 115 w 136"/>
                <a:gd name="T55" fmla="*/ 82 h 138"/>
                <a:gd name="T56" fmla="*/ 102 w 136"/>
                <a:gd name="T57" fmla="*/ 7 h 138"/>
                <a:gd name="T58" fmla="*/ 127 w 136"/>
                <a:gd name="T59" fmla="*/ 18 h 138"/>
                <a:gd name="T60" fmla="*/ 98 w 136"/>
                <a:gd name="T61" fmla="*/ 105 h 138"/>
                <a:gd name="T62" fmla="*/ 23 w 136"/>
                <a:gd name="T63" fmla="*/ 133 h 138"/>
                <a:gd name="T64" fmla="*/ 104 w 136"/>
                <a:gd name="T65" fmla="*/ 127 h 138"/>
                <a:gd name="T66" fmla="*/ 115 w 136"/>
                <a:gd name="T67" fmla="*/ 113 h 138"/>
                <a:gd name="T68" fmla="*/ 89 w 136"/>
                <a:gd name="T69" fmla="*/ 110 h 138"/>
                <a:gd name="T70" fmla="*/ 74 w 136"/>
                <a:gd name="T71" fmla="*/ 118 h 138"/>
                <a:gd name="T72" fmla="*/ 4 w 136"/>
                <a:gd name="T73" fmla="*/ 127 h 138"/>
                <a:gd name="T74" fmla="*/ 2 w 136"/>
                <a:gd name="T75" fmla="*/ 121 h 138"/>
                <a:gd name="T76" fmla="*/ 120 w 136"/>
                <a:gd name="T77" fmla="*/ 123 h 138"/>
                <a:gd name="T78" fmla="*/ 102 w 136"/>
                <a:gd name="T79" fmla="*/ 108 h 138"/>
                <a:gd name="T80" fmla="*/ 128 w 136"/>
                <a:gd name="T81" fmla="*/ 32 h 138"/>
                <a:gd name="T82" fmla="*/ 104 w 136"/>
                <a:gd name="T83" fmla="*/ 103 h 138"/>
                <a:gd name="T84" fmla="*/ 116 w 136"/>
                <a:gd name="T85" fmla="*/ 72 h 138"/>
                <a:gd name="T86" fmla="*/ 128 w 136"/>
                <a:gd name="T87" fmla="*/ 4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solidFill>
              <a:schemeClr val="tx1">
                <a:lumMod val="50000"/>
              </a:schemeClr>
            </a:solidFill>
            <a:ln>
              <a:noFill/>
            </a:ln>
          </p:spPr>
          <p:txBody>
            <a:bodyPr vert="horz" wrap="square" lIns="91440" tIns="45720" rIns="91440" bIns="45720" numCol="1" anchor="t" anchorCtr="0" compatLnSpc="1">
              <a:prstTxWarp prst="textNoShape">
                <a:avLst/>
              </a:prstTxWarp>
            </a:bodyPr>
            <a:lstStyle/>
            <a:p>
              <a:endParaRPr/>
            </a:p>
          </p:txBody>
        </p:sp>
      </p:grpSp>
      <p:sp>
        <p:nvSpPr>
          <p:cNvPr id="3" name="Picture Placeholder 2" descr="An empty placeholder to add an image. Click on the placeholder and select the image that you wish to add."/>
          <p:cNvSpPr>
            <a:spLocks noGrp="1"/>
          </p:cNvSpPr>
          <p:nvPr>
            <p:ph type="pic" idx="1"/>
          </p:nvPr>
        </p:nvSpPr>
        <p:spPr>
          <a:xfrm>
            <a:off x="836613" y="1031195"/>
            <a:ext cx="5943600" cy="4572000"/>
          </a:xfrm>
          <a:solidFill>
            <a:schemeClr val="accent2">
              <a:lumMod val="40000"/>
              <a:lumOff val="60000"/>
            </a:schemeClr>
          </a:solidFill>
          <a:ln w="38100">
            <a:solidFill>
              <a:schemeClr val="bg1"/>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4" name="Text Placeholder 3"/>
          <p:cNvSpPr>
            <a:spLocks noGrp="1"/>
          </p:cNvSpPr>
          <p:nvPr>
            <p:ph type="body" sz="half" idx="2"/>
          </p:nvPr>
        </p:nvSpPr>
        <p:spPr>
          <a:xfrm>
            <a:off x="7492891" y="3555521"/>
            <a:ext cx="3840480" cy="2168517"/>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7" name="Slide Number Placeholder 6"/>
          <p:cNvSpPr>
            <a:spLocks noGrp="1"/>
          </p:cNvSpPr>
          <p:nvPr>
            <p:ph type="sldNum" sz="quarter" idx="12"/>
          </p:nvPr>
        </p:nvSpPr>
        <p:spPr/>
        <p:txBody>
          <a:bodyPr/>
          <a:lstStyle/>
          <a:p>
            <a:fld id="{022B156B-59AE-415F-B24B-8756D48BB977}"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4CF99945-0A15-4715-AB6C-F5E56CF20F70}" type="datetimeFigureOut">
              <a:rPr lang="en-US"/>
              <a:t>6/21/2018</a:t>
            </a:fld>
            <a:endParaRPr/>
          </a:p>
        </p:txBody>
      </p:sp>
    </p:spTree>
    <p:extLst>
      <p:ext uri="{BB962C8B-B14F-4D97-AF65-F5344CB8AC3E}">
        <p14:creationId xmlns:p14="http://schemas.microsoft.com/office/powerpoint/2010/main" val="2659575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Slide Number Placeholder 5"/>
          <p:cNvSpPr>
            <a:spLocks noGrp="1"/>
          </p:cNvSpPr>
          <p:nvPr>
            <p:ph type="sldNum" sz="quarter" idx="12"/>
          </p:nvPr>
        </p:nvSpPr>
        <p:spPr/>
        <p:txBody>
          <a:bodyPr/>
          <a:lstStyle/>
          <a:p>
            <a:fld id="{022B156B-59AE-415F-B24B-8756D48BB977}"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4CF99945-0A15-4715-AB6C-F5E56CF20F70}" type="datetimeFigureOut">
              <a:rPr lang="en-US"/>
              <a:t>6/21/2018</a:t>
            </a:fld>
            <a:endParaRPr/>
          </a:p>
        </p:txBody>
      </p:sp>
    </p:spTree>
    <p:extLst>
      <p:ext uri="{BB962C8B-B14F-4D97-AF65-F5344CB8AC3E}">
        <p14:creationId xmlns:p14="http://schemas.microsoft.com/office/powerpoint/2010/main" val="2447936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extLst mod="1">
    <p:ext uri="{DCECCB84-F9BA-43D5-87BE-67443E8EF086}">
      <p15:sldGuideLst xmlns:p15="http://schemas.microsoft.com/office/powerpoint/2012/main">
        <p15:guide id="1"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624268" y="304800"/>
            <a:ext cx="1729531" cy="5676900"/>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838199" y="304800"/>
            <a:ext cx="8633671" cy="56769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Slide Number Placeholder 5"/>
          <p:cNvSpPr>
            <a:spLocks noGrp="1"/>
          </p:cNvSpPr>
          <p:nvPr>
            <p:ph type="sldNum" sz="quarter" idx="12"/>
          </p:nvPr>
        </p:nvSpPr>
        <p:spPr/>
        <p:txBody>
          <a:bodyPr/>
          <a:lstStyle/>
          <a:p>
            <a:fld id="{022B156B-59AE-415F-B24B-8756D48BB977}" type="slidenum">
              <a:rPr/>
              <a:t>‹#›</a:t>
            </a:fld>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4CF99945-0A15-4715-AB6C-F5E56CF20F70}" type="datetimeFigureOut">
              <a:rPr lang="en-US"/>
              <a:t>6/21/2018</a:t>
            </a:fld>
            <a:endParaRPr/>
          </a:p>
        </p:txBody>
      </p:sp>
    </p:spTree>
    <p:extLst>
      <p:ext uri="{BB962C8B-B14F-4D97-AF65-F5344CB8AC3E}">
        <p14:creationId xmlns:p14="http://schemas.microsoft.com/office/powerpoint/2010/main" val="4205803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6" name="Slide Number Placeholder 5"/>
          <p:cNvSpPr>
            <a:spLocks noGrp="1"/>
          </p:cNvSpPr>
          <p:nvPr>
            <p:ph type="sldNum" sz="quarter" idx="12"/>
          </p:nvPr>
        </p:nvSpPr>
        <p:spPr/>
        <p:txBody>
          <a:bodyPr/>
          <a:lstStyle/>
          <a:p>
            <a:fld id="{022B156B-59AE-415F-B24B-8756D48BB977}" type="slidenum">
              <a:rPr/>
              <a:t>‹#›</a:t>
            </a:fld>
            <a:endParaRPr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4CF99945-0A15-4715-AB6C-F5E56CF20F70}" type="datetimeFigureOut">
              <a:rPr lang="en-US"/>
              <a:t>6/21/2018</a:t>
            </a:fld>
            <a:endParaRPr/>
          </a:p>
        </p:txBody>
      </p:sp>
    </p:spTree>
    <p:extLst>
      <p:ext uri="{BB962C8B-B14F-4D97-AF65-F5344CB8AC3E}">
        <p14:creationId xmlns:p14="http://schemas.microsoft.com/office/powerpoint/2010/main" val="339630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265613" y="1828800"/>
            <a:ext cx="6858002" cy="1828800"/>
          </a:xfrm>
        </p:spPr>
        <p:txBody>
          <a:bodyPr anchor="b">
            <a:normAutofit/>
          </a:bodyPr>
          <a:lstStyle>
            <a:lvl1pPr>
              <a:defRPr sz="4400"/>
            </a:lvl1pPr>
          </a:lstStyle>
          <a:p>
            <a:r>
              <a:rPr lang="en-US" smtClean="0"/>
              <a:t>Click to edit Master title style</a:t>
            </a:r>
            <a:endParaRPr/>
          </a:p>
        </p:txBody>
      </p:sp>
      <p:sp>
        <p:nvSpPr>
          <p:cNvPr id="3" name="Text Placeholder 2"/>
          <p:cNvSpPr>
            <a:spLocks noGrp="1"/>
          </p:cNvSpPr>
          <p:nvPr>
            <p:ph type="body" idx="1"/>
          </p:nvPr>
        </p:nvSpPr>
        <p:spPr>
          <a:xfrm>
            <a:off x="4265610" y="3733800"/>
            <a:ext cx="6858002" cy="914400"/>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Tree>
    <p:extLst>
      <p:ext uri="{BB962C8B-B14F-4D97-AF65-F5344CB8AC3E}">
        <p14:creationId xmlns:p14="http://schemas.microsoft.com/office/powerpoint/2010/main" val="1229257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065212" y="1825625"/>
            <a:ext cx="4954588" cy="418795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172200" y="1825625"/>
            <a:ext cx="4951414" cy="418795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Slide Number Placeholder 6"/>
          <p:cNvSpPr>
            <a:spLocks noGrp="1"/>
          </p:cNvSpPr>
          <p:nvPr>
            <p:ph type="sldNum" sz="quarter" idx="12"/>
          </p:nvPr>
        </p:nvSpPr>
        <p:spPr/>
        <p:txBody>
          <a:bodyPr/>
          <a:lstStyle/>
          <a:p>
            <a:fld id="{022B156B-59AE-415F-B24B-8756D48BB977}" type="slidenum">
              <a:rPr/>
              <a:t>‹#›</a:t>
            </a:fld>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4CF99945-0A15-4715-AB6C-F5E56CF20F70}" type="datetimeFigureOut">
              <a:rPr lang="en-US"/>
              <a:t>6/21/2018</a:t>
            </a:fld>
            <a:endParaRPr/>
          </a:p>
        </p:txBody>
      </p:sp>
    </p:spTree>
    <p:extLst>
      <p:ext uri="{BB962C8B-B14F-4D97-AF65-F5344CB8AC3E}">
        <p14:creationId xmlns:p14="http://schemas.microsoft.com/office/powerpoint/2010/main" val="2972755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Text Placeholder 2"/>
          <p:cNvSpPr>
            <a:spLocks noGrp="1"/>
          </p:cNvSpPr>
          <p:nvPr>
            <p:ph type="body" idx="1"/>
          </p:nvPr>
        </p:nvSpPr>
        <p:spPr>
          <a:xfrm>
            <a:off x="1069848" y="1681163"/>
            <a:ext cx="4956048"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69848" y="2505075"/>
            <a:ext cx="4956048" cy="34766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172200" y="1681163"/>
            <a:ext cx="4956048"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4956048" cy="3476625"/>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9" name="Slide Number Placeholder 8"/>
          <p:cNvSpPr>
            <a:spLocks noGrp="1"/>
          </p:cNvSpPr>
          <p:nvPr>
            <p:ph type="sldNum" sz="quarter" idx="12"/>
          </p:nvPr>
        </p:nvSpPr>
        <p:spPr/>
        <p:txBody>
          <a:bodyPr/>
          <a:lstStyle/>
          <a:p>
            <a:fld id="{022B156B-59AE-415F-B24B-8756D48BB977}" type="slidenum">
              <a:rPr/>
              <a:t>‹#›</a:t>
            </a:fld>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4CF99945-0A15-4715-AB6C-F5E56CF20F70}" type="datetimeFigureOut">
              <a:rPr lang="en-US"/>
              <a:t>6/21/2018</a:t>
            </a:fld>
            <a:endParaRPr/>
          </a:p>
        </p:txBody>
      </p:sp>
    </p:spTree>
    <p:extLst>
      <p:ext uri="{BB962C8B-B14F-4D97-AF65-F5344CB8AC3E}">
        <p14:creationId xmlns:p14="http://schemas.microsoft.com/office/powerpoint/2010/main" val="2318571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5" name="Slide Number Placeholder 4"/>
          <p:cNvSpPr>
            <a:spLocks noGrp="1"/>
          </p:cNvSpPr>
          <p:nvPr>
            <p:ph type="sldNum" sz="quarter" idx="12"/>
          </p:nvPr>
        </p:nvSpPr>
        <p:spPr/>
        <p:txBody>
          <a:bodyPr/>
          <a:lstStyle/>
          <a:p>
            <a:fld id="{022B156B-59AE-415F-B24B-8756D48BB977}" type="slidenum">
              <a:rPr/>
              <a:t>‹#›</a:t>
            </a:fld>
            <a:endParaRPr/>
          </a:p>
        </p:txBody>
      </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4CF99945-0A15-4715-AB6C-F5E56CF20F70}" type="datetimeFigureOut">
              <a:rPr lang="en-US"/>
              <a:t>6/21/2018</a:t>
            </a:fld>
            <a:endParaRPr/>
          </a:p>
        </p:txBody>
      </p:sp>
    </p:spTree>
    <p:extLst>
      <p:ext uri="{BB962C8B-B14F-4D97-AF65-F5344CB8AC3E}">
        <p14:creationId xmlns:p14="http://schemas.microsoft.com/office/powerpoint/2010/main" val="3512816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22B156B-59AE-415F-B24B-8756D48BB977}" type="slidenum">
              <a:rPr/>
              <a:t>‹#›</a:t>
            </a:fld>
            <a:endParaRPr/>
          </a:p>
        </p:txBody>
      </p:sp>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4CF99945-0A15-4715-AB6C-F5E56CF20F70}" type="datetimeFigureOut">
              <a:rPr lang="en-US"/>
              <a:t>6/21/2018</a:t>
            </a:fld>
            <a:endParaRPr/>
          </a:p>
        </p:txBody>
      </p:sp>
    </p:spTree>
    <p:extLst>
      <p:ext uri="{BB962C8B-B14F-4D97-AF65-F5344CB8AC3E}">
        <p14:creationId xmlns:p14="http://schemas.microsoft.com/office/powerpoint/2010/main" val="847874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Pictures with Captions">
    <p:spTree>
      <p:nvGrpSpPr>
        <p:cNvPr id="1" name=""/>
        <p:cNvGrpSpPr/>
        <p:nvPr/>
      </p:nvGrpSpPr>
      <p:grpSpPr>
        <a:xfrm>
          <a:off x="0" y="0"/>
          <a:ext cx="0" cy="0"/>
          <a:chOff x="0" y="0"/>
          <a:chExt cx="0" cy="0"/>
        </a:xfrm>
      </p:grpSpPr>
      <p:sp>
        <p:nvSpPr>
          <p:cNvPr id="2" name="Title 1"/>
          <p:cNvSpPr>
            <a:spLocks noGrp="1"/>
          </p:cNvSpPr>
          <p:nvPr>
            <p:ph type="title"/>
          </p:nvPr>
        </p:nvSpPr>
        <p:spPr>
          <a:xfrm>
            <a:off x="1065212" y="304799"/>
            <a:ext cx="10058402" cy="1216152"/>
          </a:xfrm>
        </p:spPr>
        <p:txBody>
          <a:bodyPr/>
          <a:lstStyle>
            <a:lvl1pPr>
              <a:defRPr/>
            </a:lvl1pPr>
          </a:lstStyle>
          <a:p>
            <a:r>
              <a:rPr lang="en-US" smtClean="0"/>
              <a:t>Click to edit Master title style</a:t>
            </a:r>
            <a:endParaRPr lang="en-US" dirty="0"/>
          </a:p>
        </p:txBody>
      </p:sp>
      <p:grpSp>
        <p:nvGrpSpPr>
          <p:cNvPr id="9" name="Group 8"/>
          <p:cNvGrpSpPr/>
          <p:nvPr/>
        </p:nvGrpSpPr>
        <p:grpSpPr>
          <a:xfrm>
            <a:off x="1052422" y="1733550"/>
            <a:ext cx="4360503" cy="3050038"/>
            <a:chOff x="895350" y="3313113"/>
            <a:chExt cx="3613151" cy="2790825"/>
          </a:xfrm>
          <a:solidFill>
            <a:schemeClr val="tx1">
              <a:lumMod val="50000"/>
            </a:schemeClr>
          </a:solidFill>
        </p:grpSpPr>
        <p:sp>
          <p:nvSpPr>
            <p:cNvPr id="10" name="Freeform 41"/>
            <p:cNvSpPr>
              <a:spLocks/>
            </p:cNvSpPr>
            <p:nvPr/>
          </p:nvSpPr>
          <p:spPr bwMode="auto">
            <a:xfrm>
              <a:off x="963613" y="3725863"/>
              <a:ext cx="11113" cy="1952625"/>
            </a:xfrm>
            <a:custGeom>
              <a:avLst/>
              <a:gdLst>
                <a:gd name="T0" fmla="*/ 3 w 5"/>
                <a:gd name="T1" fmla="*/ 0 h 868"/>
                <a:gd name="T2" fmla="*/ 4 w 5"/>
                <a:gd name="T3" fmla="*/ 217 h 868"/>
                <a:gd name="T4" fmla="*/ 3 w 5"/>
                <a:gd name="T5" fmla="*/ 326 h 868"/>
                <a:gd name="T6" fmla="*/ 4 w 5"/>
                <a:gd name="T7" fmla="*/ 434 h 868"/>
                <a:gd name="T8" fmla="*/ 4 w 5"/>
                <a:gd name="T9" fmla="*/ 651 h 868"/>
                <a:gd name="T10" fmla="*/ 4 w 5"/>
                <a:gd name="T11" fmla="*/ 760 h 868"/>
                <a:gd name="T12" fmla="*/ 3 w 5"/>
                <a:gd name="T13" fmla="*/ 868 h 868"/>
                <a:gd name="T14" fmla="*/ 2 w 5"/>
                <a:gd name="T15" fmla="*/ 868 h 868"/>
                <a:gd name="T16" fmla="*/ 1 w 5"/>
                <a:gd name="T17" fmla="*/ 760 h 868"/>
                <a:gd name="T18" fmla="*/ 0 w 5"/>
                <a:gd name="T19" fmla="*/ 651 h 868"/>
                <a:gd name="T20" fmla="*/ 1 w 5"/>
                <a:gd name="T21" fmla="*/ 434 h 868"/>
                <a:gd name="T22" fmla="*/ 2 w 5"/>
                <a:gd name="T23" fmla="*/ 326 h 868"/>
                <a:gd name="T24" fmla="*/ 1 w 5"/>
                <a:gd name="T25" fmla="*/ 217 h 868"/>
                <a:gd name="T26" fmla="*/ 2 w 5"/>
                <a:gd name="T27" fmla="*/ 0 h 868"/>
                <a:gd name="T28" fmla="*/ 3 w 5"/>
                <a:gd name="T29" fmla="*/ 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1" name="Freeform 42"/>
            <p:cNvSpPr>
              <a:spLocks/>
            </p:cNvSpPr>
            <p:nvPr/>
          </p:nvSpPr>
          <p:spPr bwMode="auto">
            <a:xfrm>
              <a:off x="1350963" y="6038850"/>
              <a:ext cx="2736850" cy="11113"/>
            </a:xfrm>
            <a:custGeom>
              <a:avLst/>
              <a:gdLst>
                <a:gd name="T0" fmla="*/ 0 w 1216"/>
                <a:gd name="T1" fmla="*/ 2 h 5"/>
                <a:gd name="T2" fmla="*/ 304 w 1216"/>
                <a:gd name="T3" fmla="*/ 1 h 5"/>
                <a:gd name="T4" fmla="*/ 456 w 1216"/>
                <a:gd name="T5" fmla="*/ 2 h 5"/>
                <a:gd name="T6" fmla="*/ 608 w 1216"/>
                <a:gd name="T7" fmla="*/ 1 h 5"/>
                <a:gd name="T8" fmla="*/ 912 w 1216"/>
                <a:gd name="T9" fmla="*/ 0 h 5"/>
                <a:gd name="T10" fmla="*/ 1064 w 1216"/>
                <a:gd name="T11" fmla="*/ 1 h 5"/>
                <a:gd name="T12" fmla="*/ 1216 w 1216"/>
                <a:gd name="T13" fmla="*/ 2 h 5"/>
                <a:gd name="T14" fmla="*/ 1216 w 1216"/>
                <a:gd name="T15" fmla="*/ 2 h 5"/>
                <a:gd name="T16" fmla="*/ 1064 w 1216"/>
                <a:gd name="T17" fmla="*/ 4 h 5"/>
                <a:gd name="T18" fmla="*/ 912 w 1216"/>
                <a:gd name="T19" fmla="*/ 4 h 5"/>
                <a:gd name="T20" fmla="*/ 608 w 1216"/>
                <a:gd name="T21" fmla="*/ 3 h 5"/>
                <a:gd name="T22" fmla="*/ 456 w 1216"/>
                <a:gd name="T23" fmla="*/ 3 h 5"/>
                <a:gd name="T24" fmla="*/ 304 w 1216"/>
                <a:gd name="T25" fmla="*/ 4 h 5"/>
                <a:gd name="T26" fmla="*/ 0 w 1216"/>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2" name="Freeform 43"/>
            <p:cNvSpPr>
              <a:spLocks/>
            </p:cNvSpPr>
            <p:nvPr/>
          </p:nvSpPr>
          <p:spPr bwMode="auto">
            <a:xfrm>
              <a:off x="1330325" y="3378200"/>
              <a:ext cx="2743200" cy="11113"/>
            </a:xfrm>
            <a:custGeom>
              <a:avLst/>
              <a:gdLst>
                <a:gd name="T0" fmla="*/ 0 w 1219"/>
                <a:gd name="T1" fmla="*/ 2 h 5"/>
                <a:gd name="T2" fmla="*/ 304 w 1219"/>
                <a:gd name="T3" fmla="*/ 1 h 5"/>
                <a:gd name="T4" fmla="*/ 457 w 1219"/>
                <a:gd name="T5" fmla="*/ 2 h 5"/>
                <a:gd name="T6" fmla="*/ 609 w 1219"/>
                <a:gd name="T7" fmla="*/ 1 h 5"/>
                <a:gd name="T8" fmla="*/ 914 w 1219"/>
                <a:gd name="T9" fmla="*/ 0 h 5"/>
                <a:gd name="T10" fmla="*/ 1067 w 1219"/>
                <a:gd name="T11" fmla="*/ 1 h 5"/>
                <a:gd name="T12" fmla="*/ 1219 w 1219"/>
                <a:gd name="T13" fmla="*/ 2 h 5"/>
                <a:gd name="T14" fmla="*/ 1219 w 1219"/>
                <a:gd name="T15" fmla="*/ 3 h 5"/>
                <a:gd name="T16" fmla="*/ 1067 w 1219"/>
                <a:gd name="T17" fmla="*/ 4 h 5"/>
                <a:gd name="T18" fmla="*/ 914 w 1219"/>
                <a:gd name="T19" fmla="*/ 4 h 5"/>
                <a:gd name="T20" fmla="*/ 609 w 1219"/>
                <a:gd name="T21" fmla="*/ 3 h 5"/>
                <a:gd name="T22" fmla="*/ 457 w 1219"/>
                <a:gd name="T23" fmla="*/ 3 h 5"/>
                <a:gd name="T24" fmla="*/ 304 w 1219"/>
                <a:gd name="T25" fmla="*/ 4 h 5"/>
                <a:gd name="T26" fmla="*/ 0 w 1219"/>
                <a:gd name="T27" fmla="*/ 3 h 5"/>
                <a:gd name="T28" fmla="*/ 0 w 1219"/>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3" name="Freeform 44"/>
            <p:cNvSpPr>
              <a:spLocks/>
            </p:cNvSpPr>
            <p:nvPr/>
          </p:nvSpPr>
          <p:spPr bwMode="auto">
            <a:xfrm>
              <a:off x="4443413" y="3759200"/>
              <a:ext cx="9525" cy="1919288"/>
            </a:xfrm>
            <a:custGeom>
              <a:avLst/>
              <a:gdLst>
                <a:gd name="T0" fmla="*/ 2 w 4"/>
                <a:gd name="T1" fmla="*/ 853 h 853"/>
                <a:gd name="T2" fmla="*/ 0 w 4"/>
                <a:gd name="T3" fmla="*/ 640 h 853"/>
                <a:gd name="T4" fmla="*/ 1 w 4"/>
                <a:gd name="T5" fmla="*/ 533 h 853"/>
                <a:gd name="T6" fmla="*/ 1 w 4"/>
                <a:gd name="T7" fmla="*/ 427 h 853"/>
                <a:gd name="T8" fmla="*/ 0 w 4"/>
                <a:gd name="T9" fmla="*/ 213 h 853"/>
                <a:gd name="T10" fmla="*/ 0 w 4"/>
                <a:gd name="T11" fmla="*/ 107 h 853"/>
                <a:gd name="T12" fmla="*/ 2 w 4"/>
                <a:gd name="T13" fmla="*/ 0 h 853"/>
                <a:gd name="T14" fmla="*/ 2 w 4"/>
                <a:gd name="T15" fmla="*/ 0 h 853"/>
                <a:gd name="T16" fmla="*/ 3 w 4"/>
                <a:gd name="T17" fmla="*/ 107 h 853"/>
                <a:gd name="T18" fmla="*/ 4 w 4"/>
                <a:gd name="T19" fmla="*/ 213 h 853"/>
                <a:gd name="T20" fmla="*/ 3 w 4"/>
                <a:gd name="T21" fmla="*/ 427 h 853"/>
                <a:gd name="T22" fmla="*/ 2 w 4"/>
                <a:gd name="T23" fmla="*/ 533 h 853"/>
                <a:gd name="T24" fmla="*/ 3 w 4"/>
                <a:gd name="T25" fmla="*/ 640 h 853"/>
                <a:gd name="T26" fmla="*/ 2 w 4"/>
                <a:gd name="T2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4" name="Freeform 45"/>
            <p:cNvSpPr>
              <a:spLocks noEditPoints="1"/>
            </p:cNvSpPr>
            <p:nvPr/>
          </p:nvSpPr>
          <p:spPr bwMode="auto">
            <a:xfrm>
              <a:off x="903288" y="5772150"/>
              <a:ext cx="341313" cy="331788"/>
            </a:xfrm>
            <a:custGeom>
              <a:avLst/>
              <a:gdLst>
                <a:gd name="T0" fmla="*/ 127 w 152"/>
                <a:gd name="T1" fmla="*/ 122 h 148"/>
                <a:gd name="T2" fmla="*/ 84 w 152"/>
                <a:gd name="T3" fmla="*/ 134 h 148"/>
                <a:gd name="T4" fmla="*/ 112 w 152"/>
                <a:gd name="T5" fmla="*/ 131 h 148"/>
                <a:gd name="T6" fmla="*/ 48 w 152"/>
                <a:gd name="T7" fmla="*/ 142 h 148"/>
                <a:gd name="T8" fmla="*/ 4 w 152"/>
                <a:gd name="T9" fmla="*/ 95 h 148"/>
                <a:gd name="T10" fmla="*/ 20 w 152"/>
                <a:gd name="T11" fmla="*/ 61 h 148"/>
                <a:gd name="T12" fmla="*/ 26 w 152"/>
                <a:gd name="T13" fmla="*/ 58 h 148"/>
                <a:gd name="T14" fmla="*/ 31 w 152"/>
                <a:gd name="T15" fmla="*/ 23 h 148"/>
                <a:gd name="T16" fmla="*/ 19 w 152"/>
                <a:gd name="T17" fmla="*/ 0 h 148"/>
                <a:gd name="T18" fmla="*/ 33 w 152"/>
                <a:gd name="T19" fmla="*/ 57 h 148"/>
                <a:gd name="T20" fmla="*/ 41 w 152"/>
                <a:gd name="T21" fmla="*/ 63 h 148"/>
                <a:gd name="T22" fmla="*/ 36 w 152"/>
                <a:gd name="T23" fmla="*/ 80 h 148"/>
                <a:gd name="T24" fmla="*/ 26 w 152"/>
                <a:gd name="T25" fmla="*/ 67 h 148"/>
                <a:gd name="T26" fmla="*/ 64 w 152"/>
                <a:gd name="T27" fmla="*/ 132 h 148"/>
                <a:gd name="T28" fmla="*/ 84 w 152"/>
                <a:gd name="T29" fmla="*/ 112 h 148"/>
                <a:gd name="T30" fmla="*/ 77 w 152"/>
                <a:gd name="T31" fmla="*/ 131 h 148"/>
                <a:gd name="T32" fmla="*/ 152 w 152"/>
                <a:gd name="T33" fmla="*/ 129 h 148"/>
                <a:gd name="T34" fmla="*/ 114 w 152"/>
                <a:gd name="T35" fmla="*/ 131 h 148"/>
                <a:gd name="T36" fmla="*/ 127 w 152"/>
                <a:gd name="T37" fmla="*/ 122 h 148"/>
                <a:gd name="T38" fmla="*/ 74 w 152"/>
                <a:gd name="T39" fmla="*/ 128 h 148"/>
                <a:gd name="T40" fmla="*/ 68 w 152"/>
                <a:gd name="T41" fmla="*/ 112 h 148"/>
                <a:gd name="T42" fmla="*/ 66 w 152"/>
                <a:gd name="T43" fmla="*/ 117 h 148"/>
                <a:gd name="T44" fmla="*/ 66 w 152"/>
                <a:gd name="T45" fmla="*/ 125 h 148"/>
                <a:gd name="T46" fmla="*/ 73 w 152"/>
                <a:gd name="T47" fmla="*/ 128 h 148"/>
                <a:gd name="T48" fmla="*/ 74 w 152"/>
                <a:gd name="T49" fmla="*/ 114 h 148"/>
                <a:gd name="T50" fmla="*/ 74 w 152"/>
                <a:gd name="T51" fmla="*/ 128 h 148"/>
                <a:gd name="T52" fmla="*/ 9 w 152"/>
                <a:gd name="T53" fmla="*/ 88 h 148"/>
                <a:gd name="T54" fmla="*/ 56 w 152"/>
                <a:gd name="T55" fmla="*/ 135 h 148"/>
                <a:gd name="T56" fmla="*/ 9 w 152"/>
                <a:gd name="T57" fmla="*/ 88 h 148"/>
                <a:gd name="T58" fmla="*/ 37 w 152"/>
                <a:gd name="T59" fmla="*/ 61 h 148"/>
                <a:gd name="T60" fmla="*/ 31 w 152"/>
                <a:gd name="T61" fmla="*/ 77 h 148"/>
                <a:gd name="T62" fmla="*/ 37 w 152"/>
                <a:gd name="T63" fmla="*/ 61 h 148"/>
                <a:gd name="T64" fmla="*/ 30 w 152"/>
                <a:gd name="T65" fmla="*/ 57 h 148"/>
                <a:gd name="T66" fmla="*/ 33 w 152"/>
                <a:gd name="T67" fmla="*/ 31 h 148"/>
                <a:gd name="T68" fmla="*/ 30 w 152"/>
                <a:gd name="T69" fmla="*/ 57 h 148"/>
                <a:gd name="T70" fmla="*/ 30 w 152"/>
                <a:gd name="T71" fmla="*/ 61 h 148"/>
                <a:gd name="T72" fmla="*/ 30 w 152"/>
                <a:gd name="T73" fmla="*/ 74 h 148"/>
                <a:gd name="T74" fmla="*/ 30 w 152"/>
                <a:gd name="T75" fmla="*/ 6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5" name="Freeform 46"/>
            <p:cNvSpPr>
              <a:spLocks noEditPoints="1"/>
            </p:cNvSpPr>
            <p:nvPr/>
          </p:nvSpPr>
          <p:spPr bwMode="auto">
            <a:xfrm>
              <a:off x="906463" y="5768975"/>
              <a:ext cx="341313" cy="323850"/>
            </a:xfrm>
            <a:custGeom>
              <a:avLst/>
              <a:gdLst>
                <a:gd name="T0" fmla="*/ 2 w 151"/>
                <a:gd name="T1" fmla="*/ 96 h 144"/>
                <a:gd name="T2" fmla="*/ 21 w 151"/>
                <a:gd name="T3" fmla="*/ 59 h 144"/>
                <a:gd name="T4" fmla="*/ 22 w 151"/>
                <a:gd name="T5" fmla="*/ 12 h 144"/>
                <a:gd name="T6" fmla="*/ 32 w 151"/>
                <a:gd name="T7" fmla="*/ 58 h 144"/>
                <a:gd name="T8" fmla="*/ 34 w 151"/>
                <a:gd name="T9" fmla="*/ 81 h 144"/>
                <a:gd name="T10" fmla="*/ 15 w 151"/>
                <a:gd name="T11" fmla="*/ 112 h 144"/>
                <a:gd name="T12" fmla="*/ 73 w 151"/>
                <a:gd name="T13" fmla="*/ 107 h 144"/>
                <a:gd name="T14" fmla="*/ 76 w 151"/>
                <a:gd name="T15" fmla="*/ 131 h 144"/>
                <a:gd name="T16" fmla="*/ 151 w 151"/>
                <a:gd name="T17" fmla="*/ 130 h 144"/>
                <a:gd name="T18" fmla="*/ 110 w 151"/>
                <a:gd name="T19" fmla="*/ 134 h 144"/>
                <a:gd name="T20" fmla="*/ 66 w 151"/>
                <a:gd name="T21" fmla="*/ 138 h 144"/>
                <a:gd name="T22" fmla="*/ 12 w 151"/>
                <a:gd name="T23" fmla="*/ 128 h 144"/>
                <a:gd name="T24" fmla="*/ 86 w 151"/>
                <a:gd name="T25" fmla="*/ 138 h 144"/>
                <a:gd name="T26" fmla="*/ 86 w 151"/>
                <a:gd name="T27" fmla="*/ 134 h 144"/>
                <a:gd name="T28" fmla="*/ 75 w 151"/>
                <a:gd name="T29" fmla="*/ 133 h 144"/>
                <a:gd name="T30" fmla="*/ 77 w 151"/>
                <a:gd name="T31" fmla="*/ 128 h 144"/>
                <a:gd name="T32" fmla="*/ 66 w 151"/>
                <a:gd name="T33" fmla="*/ 128 h 144"/>
                <a:gd name="T34" fmla="*/ 64 w 151"/>
                <a:gd name="T35" fmla="*/ 117 h 144"/>
                <a:gd name="T36" fmla="*/ 65 w 151"/>
                <a:gd name="T37" fmla="*/ 114 h 144"/>
                <a:gd name="T38" fmla="*/ 63 w 151"/>
                <a:gd name="T39" fmla="*/ 133 h 144"/>
                <a:gd name="T40" fmla="*/ 54 w 151"/>
                <a:gd name="T41" fmla="*/ 137 h 144"/>
                <a:gd name="T42" fmla="*/ 7 w 151"/>
                <a:gd name="T43" fmla="*/ 86 h 144"/>
                <a:gd name="T44" fmla="*/ 41 w 151"/>
                <a:gd name="T45" fmla="*/ 139 h 144"/>
                <a:gd name="T46" fmla="*/ 92 w 151"/>
                <a:gd name="T47" fmla="*/ 138 h 144"/>
                <a:gd name="T48" fmla="*/ 41 w 151"/>
                <a:gd name="T49" fmla="*/ 137 h 144"/>
                <a:gd name="T50" fmla="*/ 26 w 151"/>
                <a:gd name="T51" fmla="*/ 65 h 144"/>
                <a:gd name="T52" fmla="*/ 32 w 151"/>
                <a:gd name="T53" fmla="*/ 64 h 144"/>
                <a:gd name="T54" fmla="*/ 26 w 151"/>
                <a:gd name="T55" fmla="*/ 72 h 144"/>
                <a:gd name="T56" fmla="*/ 33 w 151"/>
                <a:gd name="T57" fmla="*/ 80 h 144"/>
                <a:gd name="T58" fmla="*/ 38 w 151"/>
                <a:gd name="T59" fmla="*/ 73 h 144"/>
                <a:gd name="T60" fmla="*/ 28 w 151"/>
                <a:gd name="T61" fmla="*/ 78 h 144"/>
                <a:gd name="T62" fmla="*/ 34 w 151"/>
                <a:gd name="T63" fmla="*/ 61 h 144"/>
                <a:gd name="T64" fmla="*/ 18 w 151"/>
                <a:gd name="T65" fmla="*/ 2 h 144"/>
                <a:gd name="T66" fmla="*/ 31 w 151"/>
                <a:gd name="T67" fmla="*/ 32 h 144"/>
                <a:gd name="T68" fmla="*/ 27 w 151"/>
                <a:gd name="T69" fmla="*/ 58 h 144"/>
                <a:gd name="T70" fmla="*/ 28 w 151"/>
                <a:gd name="T71" fmla="*/ 42 h 144"/>
                <a:gd name="T72" fmla="*/ 21 w 151"/>
                <a:gd name="T73" fmla="*/ 61 h 144"/>
                <a:gd name="T74" fmla="*/ 7 w 151"/>
                <a:gd name="T75" fmla="*/ 86 h 144"/>
                <a:gd name="T76" fmla="*/ 110 w 151"/>
                <a:gd name="T77" fmla="*/ 131 h 144"/>
                <a:gd name="T78" fmla="*/ 121 w 151"/>
                <a:gd name="T79" fmla="*/ 123 h 144"/>
                <a:gd name="T80" fmla="*/ 67 w 151"/>
                <a:gd name="T81" fmla="*/ 127 h 144"/>
                <a:gd name="T82" fmla="*/ 74 w 151"/>
                <a:gd name="T83" fmla="*/ 118 h 144"/>
                <a:gd name="T84" fmla="*/ 64 w 151"/>
                <a:gd name="T85" fmla="*/ 118 h 144"/>
                <a:gd name="T86" fmla="*/ 75 w 151"/>
                <a:gd name="T87" fmla="*/ 118 h 144"/>
                <a:gd name="T88" fmla="*/ 70 w 151"/>
                <a:gd name="T89" fmla="*/ 114 h 144"/>
                <a:gd name="T90" fmla="*/ 79 w 151"/>
                <a:gd name="T91" fmla="*/ 120 h 144"/>
                <a:gd name="T92" fmla="*/ 122 w 151"/>
                <a:gd name="T93" fmla="*/ 122 h 144"/>
                <a:gd name="T94" fmla="*/ 123 w 151"/>
                <a:gd name="T95" fmla="*/ 125 h 144"/>
                <a:gd name="T96" fmla="*/ 122 w 151"/>
                <a:gd name="T97" fmla="*/ 122 h 144"/>
                <a:gd name="T98" fmla="*/ 81 w 151"/>
                <a:gd name="T99" fmla="*/ 114 h 144"/>
                <a:gd name="T100" fmla="*/ 32 w 151"/>
                <a:gd name="T101" fmla="*/ 74 h 144"/>
                <a:gd name="T102" fmla="*/ 28 w 151"/>
                <a:gd name="T103" fmla="*/ 63 h 144"/>
                <a:gd name="T104" fmla="*/ 28 w 151"/>
                <a:gd name="T105" fmla="*/ 63 h 144"/>
                <a:gd name="T106" fmla="*/ 29 w 151"/>
                <a:gd name="T107" fmla="*/ 4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6" name="Freeform 47"/>
            <p:cNvSpPr>
              <a:spLocks noEditPoints="1"/>
            </p:cNvSpPr>
            <p:nvPr/>
          </p:nvSpPr>
          <p:spPr bwMode="auto">
            <a:xfrm>
              <a:off x="895350" y="3316288"/>
              <a:ext cx="363538" cy="328613"/>
            </a:xfrm>
            <a:custGeom>
              <a:avLst/>
              <a:gdLst>
                <a:gd name="T0" fmla="*/ 50 w 161"/>
                <a:gd name="T1" fmla="*/ 8 h 146"/>
                <a:gd name="T2" fmla="*/ 60 w 161"/>
                <a:gd name="T3" fmla="*/ 25 h 146"/>
                <a:gd name="T4" fmla="*/ 54 w 161"/>
                <a:gd name="T5" fmla="*/ 17 h 146"/>
                <a:gd name="T6" fmla="*/ 63 w 161"/>
                <a:gd name="T7" fmla="*/ 34 h 146"/>
                <a:gd name="T8" fmla="*/ 49 w 161"/>
                <a:gd name="T9" fmla="*/ 37 h 146"/>
                <a:gd name="T10" fmla="*/ 41 w 161"/>
                <a:gd name="T11" fmla="*/ 13 h 146"/>
                <a:gd name="T12" fmla="*/ 16 w 161"/>
                <a:gd name="T13" fmla="*/ 62 h 146"/>
                <a:gd name="T14" fmla="*/ 34 w 161"/>
                <a:gd name="T15" fmla="*/ 92 h 146"/>
                <a:gd name="T16" fmla="*/ 27 w 161"/>
                <a:gd name="T17" fmla="*/ 146 h 146"/>
                <a:gd name="T18" fmla="*/ 33 w 161"/>
                <a:gd name="T19" fmla="*/ 104 h 146"/>
                <a:gd name="T20" fmla="*/ 26 w 161"/>
                <a:gd name="T21" fmla="*/ 102 h 146"/>
                <a:gd name="T22" fmla="*/ 30 w 161"/>
                <a:gd name="T23" fmla="*/ 101 h 146"/>
                <a:gd name="T24" fmla="*/ 4 w 161"/>
                <a:gd name="T25" fmla="*/ 60 h 146"/>
                <a:gd name="T26" fmla="*/ 41 w 161"/>
                <a:gd name="T27" fmla="*/ 10 h 146"/>
                <a:gd name="T28" fmla="*/ 51 w 161"/>
                <a:gd name="T29" fmla="*/ 4 h 146"/>
                <a:gd name="T30" fmla="*/ 145 w 161"/>
                <a:gd name="T31" fmla="*/ 13 h 146"/>
                <a:gd name="T32" fmla="*/ 142 w 161"/>
                <a:gd name="T33" fmla="*/ 0 h 146"/>
                <a:gd name="T34" fmla="*/ 141 w 161"/>
                <a:gd name="T35" fmla="*/ 33 h 146"/>
                <a:gd name="T36" fmla="*/ 50 w 161"/>
                <a:gd name="T37" fmla="*/ 8 h 146"/>
                <a:gd name="T38" fmla="*/ 137 w 161"/>
                <a:gd name="T39" fmla="*/ 31 h 146"/>
                <a:gd name="T40" fmla="*/ 148 w 161"/>
                <a:gd name="T41" fmla="*/ 16 h 146"/>
                <a:gd name="T42" fmla="*/ 70 w 161"/>
                <a:gd name="T43" fmla="*/ 8 h 146"/>
                <a:gd name="T44" fmla="*/ 137 w 161"/>
                <a:gd name="T45" fmla="*/ 31 h 146"/>
                <a:gd name="T46" fmla="*/ 26 w 161"/>
                <a:gd name="T47" fmla="*/ 84 h 146"/>
                <a:gd name="T48" fmla="*/ 22 w 161"/>
                <a:gd name="T49" fmla="*/ 16 h 146"/>
                <a:gd name="T50" fmla="*/ 26 w 161"/>
                <a:gd name="T51" fmla="*/ 84 h 146"/>
                <a:gd name="T52" fmla="*/ 57 w 161"/>
                <a:gd name="T53" fmla="*/ 28 h 146"/>
                <a:gd name="T54" fmla="*/ 46 w 161"/>
                <a:gd name="T55" fmla="*/ 16 h 146"/>
                <a:gd name="T56" fmla="*/ 57 w 161"/>
                <a:gd name="T57" fmla="*/ 28 h 146"/>
                <a:gd name="T58" fmla="*/ 57 w 161"/>
                <a:gd name="T59" fmla="*/ 31 h 146"/>
                <a:gd name="T60" fmla="*/ 46 w 161"/>
                <a:gd name="T61" fmla="*/ 28 h 146"/>
                <a:gd name="T62" fmla="*/ 57 w 161"/>
                <a:gd name="T63" fmla="*/ 3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7" name="Freeform 48"/>
            <p:cNvSpPr>
              <a:spLocks noEditPoints="1"/>
            </p:cNvSpPr>
            <p:nvPr/>
          </p:nvSpPr>
          <p:spPr bwMode="auto">
            <a:xfrm>
              <a:off x="903288" y="3313113"/>
              <a:ext cx="336550" cy="338138"/>
            </a:xfrm>
            <a:custGeom>
              <a:avLst/>
              <a:gdLst>
                <a:gd name="T0" fmla="*/ 81 w 150"/>
                <a:gd name="T1" fmla="*/ 22 h 150"/>
                <a:gd name="T2" fmla="*/ 52 w 150"/>
                <a:gd name="T3" fmla="*/ 17 h 150"/>
                <a:gd name="T4" fmla="*/ 60 w 150"/>
                <a:gd name="T5" fmla="*/ 35 h 150"/>
                <a:gd name="T6" fmla="*/ 45 w 150"/>
                <a:gd name="T7" fmla="*/ 39 h 150"/>
                <a:gd name="T8" fmla="*/ 39 w 150"/>
                <a:gd name="T9" fmla="*/ 20 h 150"/>
                <a:gd name="T10" fmla="*/ 14 w 150"/>
                <a:gd name="T11" fmla="*/ 63 h 150"/>
                <a:gd name="T12" fmla="*/ 25 w 150"/>
                <a:gd name="T13" fmla="*/ 148 h 150"/>
                <a:gd name="T14" fmla="*/ 26 w 150"/>
                <a:gd name="T15" fmla="*/ 137 h 150"/>
                <a:gd name="T16" fmla="*/ 23 w 150"/>
                <a:gd name="T17" fmla="*/ 104 h 150"/>
                <a:gd name="T18" fmla="*/ 26 w 150"/>
                <a:gd name="T19" fmla="*/ 101 h 150"/>
                <a:gd name="T20" fmla="*/ 1 w 150"/>
                <a:gd name="T21" fmla="*/ 61 h 150"/>
                <a:gd name="T22" fmla="*/ 38 w 150"/>
                <a:gd name="T23" fmla="*/ 10 h 150"/>
                <a:gd name="T24" fmla="*/ 91 w 150"/>
                <a:gd name="T25" fmla="*/ 16 h 150"/>
                <a:gd name="T26" fmla="*/ 139 w 150"/>
                <a:gd name="T27" fmla="*/ 2 h 150"/>
                <a:gd name="T28" fmla="*/ 150 w 150"/>
                <a:gd name="T29" fmla="*/ 12 h 150"/>
                <a:gd name="T30" fmla="*/ 82 w 150"/>
                <a:gd name="T31" fmla="*/ 20 h 150"/>
                <a:gd name="T32" fmla="*/ 141 w 150"/>
                <a:gd name="T33" fmla="*/ 2 h 150"/>
                <a:gd name="T34" fmla="*/ 143 w 150"/>
                <a:gd name="T35" fmla="*/ 14 h 150"/>
                <a:gd name="T36" fmla="*/ 44 w 150"/>
                <a:gd name="T37" fmla="*/ 9 h 150"/>
                <a:gd name="T38" fmla="*/ 38 w 150"/>
                <a:gd name="T39" fmla="*/ 12 h 150"/>
                <a:gd name="T40" fmla="*/ 2 w 150"/>
                <a:gd name="T41" fmla="*/ 60 h 150"/>
                <a:gd name="T42" fmla="*/ 28 w 150"/>
                <a:gd name="T43" fmla="*/ 102 h 150"/>
                <a:gd name="T44" fmla="*/ 30 w 150"/>
                <a:gd name="T45" fmla="*/ 104 h 150"/>
                <a:gd name="T46" fmla="*/ 32 w 150"/>
                <a:gd name="T47" fmla="*/ 116 h 150"/>
                <a:gd name="T48" fmla="*/ 31 w 150"/>
                <a:gd name="T49" fmla="*/ 93 h 150"/>
                <a:gd name="T50" fmla="*/ 11 w 150"/>
                <a:gd name="T51" fmla="*/ 61 h 150"/>
                <a:gd name="T52" fmla="*/ 23 w 150"/>
                <a:gd name="T53" fmla="*/ 85 h 150"/>
                <a:gd name="T54" fmla="*/ 19 w 150"/>
                <a:gd name="T55" fmla="*/ 17 h 150"/>
                <a:gd name="T56" fmla="*/ 39 w 150"/>
                <a:gd name="T57" fmla="*/ 13 h 150"/>
                <a:gd name="T58" fmla="*/ 42 w 150"/>
                <a:gd name="T59" fmla="*/ 29 h 150"/>
                <a:gd name="T60" fmla="*/ 48 w 150"/>
                <a:gd name="T61" fmla="*/ 29 h 150"/>
                <a:gd name="T62" fmla="*/ 55 w 150"/>
                <a:gd name="T63" fmla="*/ 32 h 150"/>
                <a:gd name="T64" fmla="*/ 42 w 150"/>
                <a:gd name="T65" fmla="*/ 30 h 150"/>
                <a:gd name="T66" fmla="*/ 60 w 150"/>
                <a:gd name="T67" fmla="*/ 27 h 150"/>
                <a:gd name="T68" fmla="*/ 58 w 150"/>
                <a:gd name="T69" fmla="*/ 25 h 150"/>
                <a:gd name="T70" fmla="*/ 56 w 150"/>
                <a:gd name="T71" fmla="*/ 27 h 150"/>
                <a:gd name="T72" fmla="*/ 50 w 150"/>
                <a:gd name="T73" fmla="*/ 18 h 150"/>
                <a:gd name="T74" fmla="*/ 45 w 150"/>
                <a:gd name="T75" fmla="*/ 9 h 150"/>
                <a:gd name="T76" fmla="*/ 57 w 150"/>
                <a:gd name="T77" fmla="*/ 25 h 150"/>
                <a:gd name="T78" fmla="*/ 53 w 150"/>
                <a:gd name="T79" fmla="*/ 33 h 150"/>
                <a:gd name="T80" fmla="*/ 44 w 150"/>
                <a:gd name="T81" fmla="*/ 29 h 150"/>
                <a:gd name="T82" fmla="*/ 8 w 150"/>
                <a:gd name="T83" fmla="*/ 46 h 150"/>
                <a:gd name="T84" fmla="*/ 146 w 150"/>
                <a:gd name="T85" fmla="*/ 18 h 150"/>
                <a:gd name="T86" fmla="*/ 134 w 150"/>
                <a:gd name="T87" fmla="*/ 33 h 150"/>
                <a:gd name="T88" fmla="*/ 67 w 150"/>
                <a:gd name="T89" fmla="*/ 9 h 150"/>
                <a:gd name="T90" fmla="*/ 145 w 150"/>
                <a:gd name="T91" fmla="*/ 16 h 150"/>
                <a:gd name="T92" fmla="*/ 133 w 150"/>
                <a:gd name="T93" fmla="*/ 31 h 150"/>
                <a:gd name="T94" fmla="*/ 71 w 150"/>
                <a:gd name="T95" fmla="*/ 11 h 150"/>
                <a:gd name="T96" fmla="*/ 54 w 150"/>
                <a:gd name="T97" fmla="*/ 30 h 150"/>
                <a:gd name="T98" fmla="*/ 43 w 150"/>
                <a:gd name="T99" fmla="*/ 16 h 150"/>
                <a:gd name="T100" fmla="*/ 43 w 150"/>
                <a:gd name="T10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8" name="Freeform 49"/>
            <p:cNvSpPr>
              <a:spLocks noEditPoints="1"/>
            </p:cNvSpPr>
            <p:nvPr/>
          </p:nvSpPr>
          <p:spPr bwMode="auto">
            <a:xfrm>
              <a:off x="4162425" y="3344863"/>
              <a:ext cx="334963" cy="328613"/>
            </a:xfrm>
            <a:custGeom>
              <a:avLst/>
              <a:gdLst>
                <a:gd name="T0" fmla="*/ 61 w 149"/>
                <a:gd name="T1" fmla="*/ 17 h 146"/>
                <a:gd name="T2" fmla="*/ 70 w 149"/>
                <a:gd name="T3" fmla="*/ 13 h 146"/>
                <a:gd name="T4" fmla="*/ 67 w 149"/>
                <a:gd name="T5" fmla="*/ 22 h 146"/>
                <a:gd name="T6" fmla="*/ 71 w 149"/>
                <a:gd name="T7" fmla="*/ 8 h 146"/>
                <a:gd name="T8" fmla="*/ 77 w 149"/>
                <a:gd name="T9" fmla="*/ 20 h 146"/>
                <a:gd name="T10" fmla="*/ 146 w 149"/>
                <a:gd name="T11" fmla="*/ 39 h 146"/>
                <a:gd name="T12" fmla="*/ 125 w 149"/>
                <a:gd name="T13" fmla="*/ 103 h 146"/>
                <a:gd name="T14" fmla="*/ 146 w 149"/>
                <a:gd name="T15" fmla="*/ 99 h 146"/>
                <a:gd name="T16" fmla="*/ 148 w 149"/>
                <a:gd name="T17" fmla="*/ 120 h 146"/>
                <a:gd name="T18" fmla="*/ 129 w 149"/>
                <a:gd name="T19" fmla="*/ 119 h 146"/>
                <a:gd name="T20" fmla="*/ 141 w 149"/>
                <a:gd name="T21" fmla="*/ 143 h 146"/>
                <a:gd name="T22" fmla="*/ 124 w 149"/>
                <a:gd name="T23" fmla="*/ 108 h 146"/>
                <a:gd name="T24" fmla="*/ 121 w 149"/>
                <a:gd name="T25" fmla="*/ 76 h 146"/>
                <a:gd name="T26" fmla="*/ 132 w 149"/>
                <a:gd name="T27" fmla="*/ 18 h 146"/>
                <a:gd name="T28" fmla="*/ 46 w 149"/>
                <a:gd name="T29" fmla="*/ 31 h 146"/>
                <a:gd name="T30" fmla="*/ 0 w 149"/>
                <a:gd name="T31" fmla="*/ 27 h 146"/>
                <a:gd name="T32" fmla="*/ 60 w 149"/>
                <a:gd name="T33" fmla="*/ 24 h 146"/>
                <a:gd name="T34" fmla="*/ 58 w 149"/>
                <a:gd name="T35" fmla="*/ 11 h 146"/>
                <a:gd name="T36" fmla="*/ 68 w 149"/>
                <a:gd name="T37" fmla="*/ 8 h 146"/>
                <a:gd name="T38" fmla="*/ 61 w 149"/>
                <a:gd name="T39" fmla="*/ 17 h 146"/>
                <a:gd name="T40" fmla="*/ 58 w 149"/>
                <a:gd name="T41" fmla="*/ 27 h 146"/>
                <a:gd name="T42" fmla="*/ 31 w 149"/>
                <a:gd name="T43" fmla="*/ 25 h 146"/>
                <a:gd name="T44" fmla="*/ 58 w 149"/>
                <a:gd name="T45" fmla="*/ 27 h 146"/>
                <a:gd name="T46" fmla="*/ 101 w 149"/>
                <a:gd name="T47" fmla="*/ 11 h 146"/>
                <a:gd name="T48" fmla="*/ 88 w 149"/>
                <a:gd name="T49" fmla="*/ 20 h 146"/>
                <a:gd name="T50" fmla="*/ 101 w 149"/>
                <a:gd name="T51" fmla="*/ 11 h 146"/>
                <a:gd name="T52" fmla="*/ 142 w 149"/>
                <a:gd name="T53" fmla="*/ 32 h 146"/>
                <a:gd name="T54" fmla="*/ 141 w 149"/>
                <a:gd name="T55" fmla="*/ 34 h 146"/>
                <a:gd name="T56" fmla="*/ 122 w 149"/>
                <a:gd name="T57" fmla="*/ 95 h 146"/>
                <a:gd name="T58" fmla="*/ 142 w 149"/>
                <a:gd name="T59" fmla="*/ 32 h 146"/>
                <a:gd name="T60" fmla="*/ 145 w 149"/>
                <a:gd name="T61" fmla="*/ 119 h 146"/>
                <a:gd name="T62" fmla="*/ 142 w 149"/>
                <a:gd name="T63" fmla="*/ 106 h 146"/>
                <a:gd name="T64" fmla="*/ 132 w 149"/>
                <a:gd name="T65" fmla="*/ 106 h 146"/>
                <a:gd name="T66" fmla="*/ 145 w 149"/>
                <a:gd name="T67" fmla="*/ 119 h 146"/>
                <a:gd name="T68" fmla="*/ 146 w 149"/>
                <a:gd name="T69" fmla="*/ 103 h 146"/>
                <a:gd name="T70" fmla="*/ 134 w 149"/>
                <a:gd name="T71" fmla="*/ 103 h 146"/>
                <a:gd name="T72" fmla="*/ 146 w 149"/>
                <a:gd name="T73" fmla="*/ 10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9" name="Freeform 50"/>
            <p:cNvSpPr>
              <a:spLocks noEditPoints="1"/>
            </p:cNvSpPr>
            <p:nvPr/>
          </p:nvSpPr>
          <p:spPr bwMode="auto">
            <a:xfrm>
              <a:off x="4162425" y="3359150"/>
              <a:ext cx="334963" cy="309563"/>
            </a:xfrm>
            <a:custGeom>
              <a:avLst/>
              <a:gdLst>
                <a:gd name="T0" fmla="*/ 69 w 149"/>
                <a:gd name="T1" fmla="*/ 3 h 138"/>
                <a:gd name="T2" fmla="*/ 64 w 149"/>
                <a:gd name="T3" fmla="*/ 7 h 138"/>
                <a:gd name="T4" fmla="*/ 70 w 149"/>
                <a:gd name="T5" fmla="*/ 7 h 138"/>
                <a:gd name="T6" fmla="*/ 70 w 149"/>
                <a:gd name="T7" fmla="*/ 3 h 138"/>
                <a:gd name="T8" fmla="*/ 73 w 149"/>
                <a:gd name="T9" fmla="*/ 1 h 138"/>
                <a:gd name="T10" fmla="*/ 147 w 149"/>
                <a:gd name="T11" fmla="*/ 33 h 138"/>
                <a:gd name="T12" fmla="*/ 142 w 149"/>
                <a:gd name="T13" fmla="*/ 91 h 138"/>
                <a:gd name="T14" fmla="*/ 149 w 149"/>
                <a:gd name="T15" fmla="*/ 114 h 138"/>
                <a:gd name="T16" fmla="*/ 130 w 149"/>
                <a:gd name="T17" fmla="*/ 114 h 138"/>
                <a:gd name="T18" fmla="*/ 137 w 149"/>
                <a:gd name="T19" fmla="*/ 138 h 138"/>
                <a:gd name="T20" fmla="*/ 122 w 149"/>
                <a:gd name="T21" fmla="*/ 94 h 138"/>
                <a:gd name="T22" fmla="*/ 129 w 149"/>
                <a:gd name="T23" fmla="*/ 51 h 138"/>
                <a:gd name="T24" fmla="*/ 49 w 149"/>
                <a:gd name="T25" fmla="*/ 26 h 138"/>
                <a:gd name="T26" fmla="*/ 1 w 149"/>
                <a:gd name="T27" fmla="*/ 21 h 138"/>
                <a:gd name="T28" fmla="*/ 39 w 149"/>
                <a:gd name="T29" fmla="*/ 15 h 138"/>
                <a:gd name="T30" fmla="*/ 58 w 149"/>
                <a:gd name="T31" fmla="*/ 5 h 138"/>
                <a:gd name="T32" fmla="*/ 67 w 149"/>
                <a:gd name="T33" fmla="*/ 2 h 138"/>
                <a:gd name="T34" fmla="*/ 60 w 149"/>
                <a:gd name="T35" fmla="*/ 10 h 138"/>
                <a:gd name="T36" fmla="*/ 77 w 149"/>
                <a:gd name="T37" fmla="*/ 14 h 138"/>
                <a:gd name="T38" fmla="*/ 73 w 149"/>
                <a:gd name="T39" fmla="*/ 15 h 138"/>
                <a:gd name="T40" fmla="*/ 68 w 149"/>
                <a:gd name="T41" fmla="*/ 8 h 138"/>
                <a:gd name="T42" fmla="*/ 61 w 149"/>
                <a:gd name="T43" fmla="*/ 12 h 138"/>
                <a:gd name="T44" fmla="*/ 60 w 149"/>
                <a:gd name="T45" fmla="*/ 19 h 138"/>
                <a:gd name="T46" fmla="*/ 7 w 149"/>
                <a:gd name="T47" fmla="*/ 17 h 138"/>
                <a:gd name="T48" fmla="*/ 40 w 149"/>
                <a:gd name="T49" fmla="*/ 17 h 138"/>
                <a:gd name="T50" fmla="*/ 60 w 149"/>
                <a:gd name="T51" fmla="*/ 20 h 138"/>
                <a:gd name="T52" fmla="*/ 31 w 149"/>
                <a:gd name="T53" fmla="*/ 20 h 138"/>
                <a:gd name="T54" fmla="*/ 49 w 149"/>
                <a:gd name="T55" fmla="*/ 24 h 138"/>
                <a:gd name="T56" fmla="*/ 87 w 149"/>
                <a:gd name="T57" fmla="*/ 12 h 138"/>
                <a:gd name="T58" fmla="*/ 77 w 149"/>
                <a:gd name="T59" fmla="*/ 14 h 138"/>
                <a:gd name="T60" fmla="*/ 124 w 149"/>
                <a:gd name="T61" fmla="*/ 97 h 138"/>
                <a:gd name="T62" fmla="*/ 101 w 149"/>
                <a:gd name="T63" fmla="*/ 4 h 138"/>
                <a:gd name="T64" fmla="*/ 89 w 149"/>
                <a:gd name="T65" fmla="*/ 14 h 138"/>
                <a:gd name="T66" fmla="*/ 133 w 149"/>
                <a:gd name="T67" fmla="*/ 12 h 138"/>
                <a:gd name="T68" fmla="*/ 131 w 149"/>
                <a:gd name="T69" fmla="*/ 55 h 138"/>
                <a:gd name="T70" fmla="*/ 140 w 149"/>
                <a:gd name="T71" fmla="*/ 24 h 138"/>
                <a:gd name="T72" fmla="*/ 123 w 149"/>
                <a:gd name="T73" fmla="*/ 89 h 138"/>
                <a:gd name="T74" fmla="*/ 135 w 149"/>
                <a:gd name="T75" fmla="*/ 137 h 138"/>
                <a:gd name="T76" fmla="*/ 141 w 149"/>
                <a:gd name="T77" fmla="*/ 116 h 138"/>
                <a:gd name="T78" fmla="*/ 147 w 149"/>
                <a:gd name="T79" fmla="*/ 98 h 138"/>
                <a:gd name="T80" fmla="*/ 131 w 149"/>
                <a:gd name="T81" fmla="*/ 99 h 138"/>
                <a:gd name="T82" fmla="*/ 146 w 149"/>
                <a:gd name="T83" fmla="*/ 94 h 138"/>
                <a:gd name="T84" fmla="*/ 88 w 149"/>
                <a:gd name="T85" fmla="*/ 12 h 138"/>
                <a:gd name="T86" fmla="*/ 95 w 149"/>
                <a:gd name="T87" fmla="*/ 9 h 138"/>
                <a:gd name="T88" fmla="*/ 40 w 149"/>
                <a:gd name="T89" fmla="*/ 19 h 138"/>
                <a:gd name="T90" fmla="*/ 56 w 149"/>
                <a:gd name="T91" fmla="*/ 21 h 138"/>
                <a:gd name="T92" fmla="*/ 141 w 149"/>
                <a:gd name="T93" fmla="*/ 28 h 138"/>
                <a:gd name="T94" fmla="*/ 131 w 149"/>
                <a:gd name="T95" fmla="*/ 66 h 138"/>
                <a:gd name="T96" fmla="*/ 141 w 149"/>
                <a:gd name="T97" fmla="*/ 97 h 138"/>
                <a:gd name="T98" fmla="*/ 143 w 149"/>
                <a:gd name="T99" fmla="*/ 100 h 138"/>
                <a:gd name="T100" fmla="*/ 130 w 149"/>
                <a:gd name="T101" fmla="*/ 108 h 138"/>
                <a:gd name="T102" fmla="*/ 131 w 149"/>
                <a:gd name="T10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20" name="Freeform 51"/>
            <p:cNvSpPr>
              <a:spLocks noEditPoints="1"/>
            </p:cNvSpPr>
            <p:nvPr/>
          </p:nvSpPr>
          <p:spPr bwMode="auto">
            <a:xfrm>
              <a:off x="4205288" y="5753100"/>
              <a:ext cx="303213" cy="344488"/>
            </a:xfrm>
            <a:custGeom>
              <a:avLst/>
              <a:gdLst>
                <a:gd name="T0" fmla="*/ 47 w 135"/>
                <a:gd name="T1" fmla="*/ 133 h 153"/>
                <a:gd name="T2" fmla="*/ 91 w 135"/>
                <a:gd name="T3" fmla="*/ 114 h 153"/>
                <a:gd name="T4" fmla="*/ 47 w 135"/>
                <a:gd name="T5" fmla="*/ 138 h 153"/>
                <a:gd name="T6" fmla="*/ 0 w 135"/>
                <a:gd name="T7" fmla="*/ 124 h 153"/>
                <a:gd name="T8" fmla="*/ 4 w 135"/>
                <a:gd name="T9" fmla="*/ 133 h 153"/>
                <a:gd name="T10" fmla="*/ 97 w 135"/>
                <a:gd name="T11" fmla="*/ 109 h 153"/>
                <a:gd name="T12" fmla="*/ 100 w 135"/>
                <a:gd name="T13" fmla="*/ 94 h 153"/>
                <a:gd name="T14" fmla="*/ 125 w 135"/>
                <a:gd name="T15" fmla="*/ 22 h 153"/>
                <a:gd name="T16" fmla="*/ 101 w 135"/>
                <a:gd name="T17" fmla="*/ 15 h 153"/>
                <a:gd name="T18" fmla="*/ 114 w 135"/>
                <a:gd name="T19" fmla="*/ 5 h 153"/>
                <a:gd name="T20" fmla="*/ 132 w 135"/>
                <a:gd name="T21" fmla="*/ 30 h 153"/>
                <a:gd name="T22" fmla="*/ 107 w 135"/>
                <a:gd name="T23" fmla="*/ 106 h 153"/>
                <a:gd name="T24" fmla="*/ 100 w 135"/>
                <a:gd name="T25" fmla="*/ 137 h 153"/>
                <a:gd name="T26" fmla="*/ 95 w 135"/>
                <a:gd name="T27" fmla="*/ 113 h 153"/>
                <a:gd name="T28" fmla="*/ 47 w 135"/>
                <a:gd name="T29" fmla="*/ 133 h 153"/>
                <a:gd name="T30" fmla="*/ 102 w 135"/>
                <a:gd name="T31" fmla="*/ 107 h 153"/>
                <a:gd name="T32" fmla="*/ 128 w 135"/>
                <a:gd name="T33" fmla="*/ 36 h 153"/>
                <a:gd name="T34" fmla="*/ 102 w 135"/>
                <a:gd name="T35" fmla="*/ 107 h 153"/>
                <a:gd name="T36" fmla="*/ 114 w 135"/>
                <a:gd name="T37" fmla="*/ 110 h 153"/>
                <a:gd name="T38" fmla="*/ 118 w 135"/>
                <a:gd name="T39" fmla="*/ 128 h 153"/>
                <a:gd name="T40" fmla="*/ 114 w 135"/>
                <a:gd name="T41" fmla="*/ 110 h 153"/>
                <a:gd name="T42" fmla="*/ 104 w 135"/>
                <a:gd name="T43" fmla="*/ 110 h 153"/>
                <a:gd name="T44" fmla="*/ 102 w 135"/>
                <a:gd name="T45" fmla="*/ 131 h 153"/>
                <a:gd name="T46" fmla="*/ 115 w 135"/>
                <a:gd name="T47" fmla="*/ 133 h 153"/>
                <a:gd name="T48" fmla="*/ 104 w 135"/>
                <a:gd name="T49" fmla="*/ 11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21" name="Freeform 52"/>
            <p:cNvSpPr>
              <a:spLocks noEditPoints="1"/>
            </p:cNvSpPr>
            <p:nvPr/>
          </p:nvSpPr>
          <p:spPr bwMode="auto">
            <a:xfrm>
              <a:off x="4202113" y="5762625"/>
              <a:ext cx="306388" cy="311150"/>
            </a:xfrm>
            <a:custGeom>
              <a:avLst/>
              <a:gdLst>
                <a:gd name="T0" fmla="*/ 0 w 136"/>
                <a:gd name="T1" fmla="*/ 120 h 138"/>
                <a:gd name="T2" fmla="*/ 4 w 136"/>
                <a:gd name="T3" fmla="*/ 120 h 138"/>
                <a:gd name="T4" fmla="*/ 23 w 136"/>
                <a:gd name="T5" fmla="*/ 132 h 138"/>
                <a:gd name="T6" fmla="*/ 97 w 136"/>
                <a:gd name="T7" fmla="*/ 104 h 138"/>
                <a:gd name="T8" fmla="*/ 100 w 136"/>
                <a:gd name="T9" fmla="*/ 90 h 138"/>
                <a:gd name="T10" fmla="*/ 103 w 136"/>
                <a:gd name="T11" fmla="*/ 11 h 138"/>
                <a:gd name="T12" fmla="*/ 101 w 136"/>
                <a:gd name="T13" fmla="*/ 6 h 138"/>
                <a:gd name="T14" fmla="*/ 134 w 136"/>
                <a:gd name="T15" fmla="*/ 26 h 138"/>
                <a:gd name="T16" fmla="*/ 125 w 136"/>
                <a:gd name="T17" fmla="*/ 119 h 138"/>
                <a:gd name="T18" fmla="*/ 100 w 136"/>
                <a:gd name="T19" fmla="*/ 133 h 138"/>
                <a:gd name="T20" fmla="*/ 96 w 136"/>
                <a:gd name="T21" fmla="*/ 110 h 138"/>
                <a:gd name="T22" fmla="*/ 87 w 136"/>
                <a:gd name="T23" fmla="*/ 115 h 138"/>
                <a:gd name="T24" fmla="*/ 5 w 136"/>
                <a:gd name="T25" fmla="*/ 129 h 138"/>
                <a:gd name="T26" fmla="*/ 48 w 136"/>
                <a:gd name="T27" fmla="*/ 134 h 138"/>
                <a:gd name="T28" fmla="*/ 48 w 136"/>
                <a:gd name="T29" fmla="*/ 129 h 138"/>
                <a:gd name="T30" fmla="*/ 65 w 136"/>
                <a:gd name="T31" fmla="*/ 120 h 138"/>
                <a:gd name="T32" fmla="*/ 97 w 136"/>
                <a:gd name="T33" fmla="*/ 108 h 138"/>
                <a:gd name="T34" fmla="*/ 97 w 136"/>
                <a:gd name="T35" fmla="*/ 109 h 138"/>
                <a:gd name="T36" fmla="*/ 111 w 136"/>
                <a:gd name="T37" fmla="*/ 135 h 138"/>
                <a:gd name="T38" fmla="*/ 118 w 136"/>
                <a:gd name="T39" fmla="*/ 125 h 138"/>
                <a:gd name="T40" fmla="*/ 117 w 136"/>
                <a:gd name="T41" fmla="*/ 129 h 138"/>
                <a:gd name="T42" fmla="*/ 108 w 136"/>
                <a:gd name="T43" fmla="*/ 129 h 138"/>
                <a:gd name="T44" fmla="*/ 103 w 136"/>
                <a:gd name="T45" fmla="*/ 128 h 138"/>
                <a:gd name="T46" fmla="*/ 105 w 136"/>
                <a:gd name="T47" fmla="*/ 105 h 138"/>
                <a:gd name="T48" fmla="*/ 118 w 136"/>
                <a:gd name="T49" fmla="*/ 124 h 138"/>
                <a:gd name="T50" fmla="*/ 114 w 136"/>
                <a:gd name="T51" fmla="*/ 105 h 138"/>
                <a:gd name="T52" fmla="*/ 108 w 136"/>
                <a:gd name="T53" fmla="*/ 102 h 138"/>
                <a:gd name="T54" fmla="*/ 115 w 136"/>
                <a:gd name="T55" fmla="*/ 82 h 138"/>
                <a:gd name="T56" fmla="*/ 102 w 136"/>
                <a:gd name="T57" fmla="*/ 7 h 138"/>
                <a:gd name="T58" fmla="*/ 127 w 136"/>
                <a:gd name="T59" fmla="*/ 18 h 138"/>
                <a:gd name="T60" fmla="*/ 98 w 136"/>
                <a:gd name="T61" fmla="*/ 105 h 138"/>
                <a:gd name="T62" fmla="*/ 23 w 136"/>
                <a:gd name="T63" fmla="*/ 133 h 138"/>
                <a:gd name="T64" fmla="*/ 104 w 136"/>
                <a:gd name="T65" fmla="*/ 127 h 138"/>
                <a:gd name="T66" fmla="*/ 115 w 136"/>
                <a:gd name="T67" fmla="*/ 113 h 138"/>
                <a:gd name="T68" fmla="*/ 89 w 136"/>
                <a:gd name="T69" fmla="*/ 110 h 138"/>
                <a:gd name="T70" fmla="*/ 74 w 136"/>
                <a:gd name="T71" fmla="*/ 118 h 138"/>
                <a:gd name="T72" fmla="*/ 4 w 136"/>
                <a:gd name="T73" fmla="*/ 127 h 138"/>
                <a:gd name="T74" fmla="*/ 2 w 136"/>
                <a:gd name="T75" fmla="*/ 121 h 138"/>
                <a:gd name="T76" fmla="*/ 120 w 136"/>
                <a:gd name="T77" fmla="*/ 123 h 138"/>
                <a:gd name="T78" fmla="*/ 102 w 136"/>
                <a:gd name="T79" fmla="*/ 108 h 138"/>
                <a:gd name="T80" fmla="*/ 128 w 136"/>
                <a:gd name="T81" fmla="*/ 32 h 138"/>
                <a:gd name="T82" fmla="*/ 104 w 136"/>
                <a:gd name="T83" fmla="*/ 103 h 138"/>
                <a:gd name="T84" fmla="*/ 116 w 136"/>
                <a:gd name="T85" fmla="*/ 72 h 138"/>
                <a:gd name="T86" fmla="*/ 128 w 136"/>
                <a:gd name="T87" fmla="*/ 4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grpSp>
      <p:sp>
        <p:nvSpPr>
          <p:cNvPr id="36" name="Picture Placeholder 33" descr="An empty placeholder to add an image. Click on the placeholder and select the image that you wish to add."/>
          <p:cNvSpPr>
            <a:spLocks noGrp="1" noChangeAspect="1"/>
          </p:cNvSpPr>
          <p:nvPr>
            <p:ph type="pic" sz="quarter" idx="17"/>
          </p:nvPr>
        </p:nvSpPr>
        <p:spPr>
          <a:xfrm>
            <a:off x="1265028" y="1900210"/>
            <a:ext cx="3935536" cy="2571736"/>
          </a:xfrm>
          <a:solidFill>
            <a:schemeClr val="bg2"/>
          </a:solidFill>
          <a:ln w="38100">
            <a:solidFill>
              <a:schemeClr val="bg1"/>
            </a:solidFill>
          </a:ln>
        </p:spPr>
        <p:txBody>
          <a:bodyPr/>
          <a:lstStyle>
            <a:lvl1pPr marL="0" indent="0" algn="ctr">
              <a:buNone/>
              <a:defRPr/>
            </a:lvl1pPr>
          </a:lstStyle>
          <a:p>
            <a:r>
              <a:rPr lang="en-US" smtClean="0"/>
              <a:t>Click icon to add picture</a:t>
            </a:r>
            <a:endParaRPr dirty="0"/>
          </a:p>
        </p:txBody>
      </p:sp>
      <p:sp>
        <p:nvSpPr>
          <p:cNvPr id="39" name="Text Placeholder 3"/>
          <p:cNvSpPr>
            <a:spLocks noGrp="1"/>
          </p:cNvSpPr>
          <p:nvPr>
            <p:ph type="body" sz="half" idx="2"/>
          </p:nvPr>
        </p:nvSpPr>
        <p:spPr>
          <a:xfrm>
            <a:off x="1052423" y="4935990"/>
            <a:ext cx="4368980" cy="1007610"/>
          </a:xfrm>
        </p:spPr>
        <p:txBody>
          <a:bodyPr>
            <a:normAutofit/>
          </a:bodyPr>
          <a:lstStyle>
            <a:lvl1pPr marL="0" indent="0">
              <a:spcBef>
                <a:spcPts val="16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grpSp>
        <p:nvGrpSpPr>
          <p:cNvPr id="22" name="Group 21"/>
          <p:cNvGrpSpPr/>
          <p:nvPr/>
        </p:nvGrpSpPr>
        <p:grpSpPr>
          <a:xfrm>
            <a:off x="6763111" y="1733550"/>
            <a:ext cx="4360503" cy="3050038"/>
            <a:chOff x="895350" y="3313113"/>
            <a:chExt cx="3613151" cy="2790825"/>
          </a:xfrm>
          <a:solidFill>
            <a:schemeClr val="tx1">
              <a:lumMod val="50000"/>
            </a:schemeClr>
          </a:solidFill>
        </p:grpSpPr>
        <p:sp>
          <p:nvSpPr>
            <p:cNvPr id="23" name="Freeform 41"/>
            <p:cNvSpPr>
              <a:spLocks/>
            </p:cNvSpPr>
            <p:nvPr/>
          </p:nvSpPr>
          <p:spPr bwMode="auto">
            <a:xfrm>
              <a:off x="963613" y="3725863"/>
              <a:ext cx="11113" cy="1952625"/>
            </a:xfrm>
            <a:custGeom>
              <a:avLst/>
              <a:gdLst>
                <a:gd name="T0" fmla="*/ 3 w 5"/>
                <a:gd name="T1" fmla="*/ 0 h 868"/>
                <a:gd name="T2" fmla="*/ 4 w 5"/>
                <a:gd name="T3" fmla="*/ 217 h 868"/>
                <a:gd name="T4" fmla="*/ 3 w 5"/>
                <a:gd name="T5" fmla="*/ 326 h 868"/>
                <a:gd name="T6" fmla="*/ 4 w 5"/>
                <a:gd name="T7" fmla="*/ 434 h 868"/>
                <a:gd name="T8" fmla="*/ 4 w 5"/>
                <a:gd name="T9" fmla="*/ 651 h 868"/>
                <a:gd name="T10" fmla="*/ 4 w 5"/>
                <a:gd name="T11" fmla="*/ 760 h 868"/>
                <a:gd name="T12" fmla="*/ 3 w 5"/>
                <a:gd name="T13" fmla="*/ 868 h 868"/>
                <a:gd name="T14" fmla="*/ 2 w 5"/>
                <a:gd name="T15" fmla="*/ 868 h 868"/>
                <a:gd name="T16" fmla="*/ 1 w 5"/>
                <a:gd name="T17" fmla="*/ 760 h 868"/>
                <a:gd name="T18" fmla="*/ 0 w 5"/>
                <a:gd name="T19" fmla="*/ 651 h 868"/>
                <a:gd name="T20" fmla="*/ 1 w 5"/>
                <a:gd name="T21" fmla="*/ 434 h 868"/>
                <a:gd name="T22" fmla="*/ 2 w 5"/>
                <a:gd name="T23" fmla="*/ 326 h 868"/>
                <a:gd name="T24" fmla="*/ 1 w 5"/>
                <a:gd name="T25" fmla="*/ 217 h 868"/>
                <a:gd name="T26" fmla="*/ 2 w 5"/>
                <a:gd name="T27" fmla="*/ 0 h 868"/>
                <a:gd name="T28" fmla="*/ 3 w 5"/>
                <a:gd name="T29" fmla="*/ 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24" name="Freeform 42"/>
            <p:cNvSpPr>
              <a:spLocks/>
            </p:cNvSpPr>
            <p:nvPr/>
          </p:nvSpPr>
          <p:spPr bwMode="auto">
            <a:xfrm>
              <a:off x="1350963" y="6038850"/>
              <a:ext cx="2736850" cy="11113"/>
            </a:xfrm>
            <a:custGeom>
              <a:avLst/>
              <a:gdLst>
                <a:gd name="T0" fmla="*/ 0 w 1216"/>
                <a:gd name="T1" fmla="*/ 2 h 5"/>
                <a:gd name="T2" fmla="*/ 304 w 1216"/>
                <a:gd name="T3" fmla="*/ 1 h 5"/>
                <a:gd name="T4" fmla="*/ 456 w 1216"/>
                <a:gd name="T5" fmla="*/ 2 h 5"/>
                <a:gd name="T6" fmla="*/ 608 w 1216"/>
                <a:gd name="T7" fmla="*/ 1 h 5"/>
                <a:gd name="T8" fmla="*/ 912 w 1216"/>
                <a:gd name="T9" fmla="*/ 0 h 5"/>
                <a:gd name="T10" fmla="*/ 1064 w 1216"/>
                <a:gd name="T11" fmla="*/ 1 h 5"/>
                <a:gd name="T12" fmla="*/ 1216 w 1216"/>
                <a:gd name="T13" fmla="*/ 2 h 5"/>
                <a:gd name="T14" fmla="*/ 1216 w 1216"/>
                <a:gd name="T15" fmla="*/ 2 h 5"/>
                <a:gd name="T16" fmla="*/ 1064 w 1216"/>
                <a:gd name="T17" fmla="*/ 4 h 5"/>
                <a:gd name="T18" fmla="*/ 912 w 1216"/>
                <a:gd name="T19" fmla="*/ 4 h 5"/>
                <a:gd name="T20" fmla="*/ 608 w 1216"/>
                <a:gd name="T21" fmla="*/ 3 h 5"/>
                <a:gd name="T22" fmla="*/ 456 w 1216"/>
                <a:gd name="T23" fmla="*/ 3 h 5"/>
                <a:gd name="T24" fmla="*/ 304 w 1216"/>
                <a:gd name="T25" fmla="*/ 4 h 5"/>
                <a:gd name="T26" fmla="*/ 0 w 1216"/>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25" name="Freeform 43"/>
            <p:cNvSpPr>
              <a:spLocks/>
            </p:cNvSpPr>
            <p:nvPr/>
          </p:nvSpPr>
          <p:spPr bwMode="auto">
            <a:xfrm>
              <a:off x="1330325" y="3378200"/>
              <a:ext cx="2743200" cy="11113"/>
            </a:xfrm>
            <a:custGeom>
              <a:avLst/>
              <a:gdLst>
                <a:gd name="T0" fmla="*/ 0 w 1219"/>
                <a:gd name="T1" fmla="*/ 2 h 5"/>
                <a:gd name="T2" fmla="*/ 304 w 1219"/>
                <a:gd name="T3" fmla="*/ 1 h 5"/>
                <a:gd name="T4" fmla="*/ 457 w 1219"/>
                <a:gd name="T5" fmla="*/ 2 h 5"/>
                <a:gd name="T6" fmla="*/ 609 w 1219"/>
                <a:gd name="T7" fmla="*/ 1 h 5"/>
                <a:gd name="T8" fmla="*/ 914 w 1219"/>
                <a:gd name="T9" fmla="*/ 0 h 5"/>
                <a:gd name="T10" fmla="*/ 1067 w 1219"/>
                <a:gd name="T11" fmla="*/ 1 h 5"/>
                <a:gd name="T12" fmla="*/ 1219 w 1219"/>
                <a:gd name="T13" fmla="*/ 2 h 5"/>
                <a:gd name="T14" fmla="*/ 1219 w 1219"/>
                <a:gd name="T15" fmla="*/ 3 h 5"/>
                <a:gd name="T16" fmla="*/ 1067 w 1219"/>
                <a:gd name="T17" fmla="*/ 4 h 5"/>
                <a:gd name="T18" fmla="*/ 914 w 1219"/>
                <a:gd name="T19" fmla="*/ 4 h 5"/>
                <a:gd name="T20" fmla="*/ 609 w 1219"/>
                <a:gd name="T21" fmla="*/ 3 h 5"/>
                <a:gd name="T22" fmla="*/ 457 w 1219"/>
                <a:gd name="T23" fmla="*/ 3 h 5"/>
                <a:gd name="T24" fmla="*/ 304 w 1219"/>
                <a:gd name="T25" fmla="*/ 4 h 5"/>
                <a:gd name="T26" fmla="*/ 0 w 1219"/>
                <a:gd name="T27" fmla="*/ 3 h 5"/>
                <a:gd name="T28" fmla="*/ 0 w 1219"/>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26" name="Freeform 44"/>
            <p:cNvSpPr>
              <a:spLocks/>
            </p:cNvSpPr>
            <p:nvPr/>
          </p:nvSpPr>
          <p:spPr bwMode="auto">
            <a:xfrm>
              <a:off x="4443413" y="3759200"/>
              <a:ext cx="9525" cy="1919288"/>
            </a:xfrm>
            <a:custGeom>
              <a:avLst/>
              <a:gdLst>
                <a:gd name="T0" fmla="*/ 2 w 4"/>
                <a:gd name="T1" fmla="*/ 853 h 853"/>
                <a:gd name="T2" fmla="*/ 0 w 4"/>
                <a:gd name="T3" fmla="*/ 640 h 853"/>
                <a:gd name="T4" fmla="*/ 1 w 4"/>
                <a:gd name="T5" fmla="*/ 533 h 853"/>
                <a:gd name="T6" fmla="*/ 1 w 4"/>
                <a:gd name="T7" fmla="*/ 427 h 853"/>
                <a:gd name="T8" fmla="*/ 0 w 4"/>
                <a:gd name="T9" fmla="*/ 213 h 853"/>
                <a:gd name="T10" fmla="*/ 0 w 4"/>
                <a:gd name="T11" fmla="*/ 107 h 853"/>
                <a:gd name="T12" fmla="*/ 2 w 4"/>
                <a:gd name="T13" fmla="*/ 0 h 853"/>
                <a:gd name="T14" fmla="*/ 2 w 4"/>
                <a:gd name="T15" fmla="*/ 0 h 853"/>
                <a:gd name="T16" fmla="*/ 3 w 4"/>
                <a:gd name="T17" fmla="*/ 107 h 853"/>
                <a:gd name="T18" fmla="*/ 4 w 4"/>
                <a:gd name="T19" fmla="*/ 213 h 853"/>
                <a:gd name="T20" fmla="*/ 3 w 4"/>
                <a:gd name="T21" fmla="*/ 427 h 853"/>
                <a:gd name="T22" fmla="*/ 2 w 4"/>
                <a:gd name="T23" fmla="*/ 533 h 853"/>
                <a:gd name="T24" fmla="*/ 3 w 4"/>
                <a:gd name="T25" fmla="*/ 640 h 853"/>
                <a:gd name="T26" fmla="*/ 2 w 4"/>
                <a:gd name="T2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27" name="Freeform 45"/>
            <p:cNvSpPr>
              <a:spLocks noEditPoints="1"/>
            </p:cNvSpPr>
            <p:nvPr/>
          </p:nvSpPr>
          <p:spPr bwMode="auto">
            <a:xfrm>
              <a:off x="903288" y="5772150"/>
              <a:ext cx="341313" cy="331788"/>
            </a:xfrm>
            <a:custGeom>
              <a:avLst/>
              <a:gdLst>
                <a:gd name="T0" fmla="*/ 127 w 152"/>
                <a:gd name="T1" fmla="*/ 122 h 148"/>
                <a:gd name="T2" fmla="*/ 84 w 152"/>
                <a:gd name="T3" fmla="*/ 134 h 148"/>
                <a:gd name="T4" fmla="*/ 112 w 152"/>
                <a:gd name="T5" fmla="*/ 131 h 148"/>
                <a:gd name="T6" fmla="*/ 48 w 152"/>
                <a:gd name="T7" fmla="*/ 142 h 148"/>
                <a:gd name="T8" fmla="*/ 4 w 152"/>
                <a:gd name="T9" fmla="*/ 95 h 148"/>
                <a:gd name="T10" fmla="*/ 20 w 152"/>
                <a:gd name="T11" fmla="*/ 61 h 148"/>
                <a:gd name="T12" fmla="*/ 26 w 152"/>
                <a:gd name="T13" fmla="*/ 58 h 148"/>
                <a:gd name="T14" fmla="*/ 31 w 152"/>
                <a:gd name="T15" fmla="*/ 23 h 148"/>
                <a:gd name="T16" fmla="*/ 19 w 152"/>
                <a:gd name="T17" fmla="*/ 0 h 148"/>
                <a:gd name="T18" fmla="*/ 33 w 152"/>
                <a:gd name="T19" fmla="*/ 57 h 148"/>
                <a:gd name="T20" fmla="*/ 41 w 152"/>
                <a:gd name="T21" fmla="*/ 63 h 148"/>
                <a:gd name="T22" fmla="*/ 36 w 152"/>
                <a:gd name="T23" fmla="*/ 80 h 148"/>
                <a:gd name="T24" fmla="*/ 26 w 152"/>
                <a:gd name="T25" fmla="*/ 67 h 148"/>
                <a:gd name="T26" fmla="*/ 64 w 152"/>
                <a:gd name="T27" fmla="*/ 132 h 148"/>
                <a:gd name="T28" fmla="*/ 84 w 152"/>
                <a:gd name="T29" fmla="*/ 112 h 148"/>
                <a:gd name="T30" fmla="*/ 77 w 152"/>
                <a:gd name="T31" fmla="*/ 131 h 148"/>
                <a:gd name="T32" fmla="*/ 152 w 152"/>
                <a:gd name="T33" fmla="*/ 129 h 148"/>
                <a:gd name="T34" fmla="*/ 114 w 152"/>
                <a:gd name="T35" fmla="*/ 131 h 148"/>
                <a:gd name="T36" fmla="*/ 127 w 152"/>
                <a:gd name="T37" fmla="*/ 122 h 148"/>
                <a:gd name="T38" fmla="*/ 74 w 152"/>
                <a:gd name="T39" fmla="*/ 128 h 148"/>
                <a:gd name="T40" fmla="*/ 68 w 152"/>
                <a:gd name="T41" fmla="*/ 112 h 148"/>
                <a:gd name="T42" fmla="*/ 66 w 152"/>
                <a:gd name="T43" fmla="*/ 117 h 148"/>
                <a:gd name="T44" fmla="*/ 66 w 152"/>
                <a:gd name="T45" fmla="*/ 125 h 148"/>
                <a:gd name="T46" fmla="*/ 73 w 152"/>
                <a:gd name="T47" fmla="*/ 128 h 148"/>
                <a:gd name="T48" fmla="*/ 74 w 152"/>
                <a:gd name="T49" fmla="*/ 114 h 148"/>
                <a:gd name="T50" fmla="*/ 74 w 152"/>
                <a:gd name="T51" fmla="*/ 128 h 148"/>
                <a:gd name="T52" fmla="*/ 9 w 152"/>
                <a:gd name="T53" fmla="*/ 88 h 148"/>
                <a:gd name="T54" fmla="*/ 56 w 152"/>
                <a:gd name="T55" fmla="*/ 135 h 148"/>
                <a:gd name="T56" fmla="*/ 9 w 152"/>
                <a:gd name="T57" fmla="*/ 88 h 148"/>
                <a:gd name="T58" fmla="*/ 37 w 152"/>
                <a:gd name="T59" fmla="*/ 61 h 148"/>
                <a:gd name="T60" fmla="*/ 31 w 152"/>
                <a:gd name="T61" fmla="*/ 77 h 148"/>
                <a:gd name="T62" fmla="*/ 37 w 152"/>
                <a:gd name="T63" fmla="*/ 61 h 148"/>
                <a:gd name="T64" fmla="*/ 30 w 152"/>
                <a:gd name="T65" fmla="*/ 57 h 148"/>
                <a:gd name="T66" fmla="*/ 33 w 152"/>
                <a:gd name="T67" fmla="*/ 31 h 148"/>
                <a:gd name="T68" fmla="*/ 30 w 152"/>
                <a:gd name="T69" fmla="*/ 57 h 148"/>
                <a:gd name="T70" fmla="*/ 30 w 152"/>
                <a:gd name="T71" fmla="*/ 61 h 148"/>
                <a:gd name="T72" fmla="*/ 30 w 152"/>
                <a:gd name="T73" fmla="*/ 74 h 148"/>
                <a:gd name="T74" fmla="*/ 30 w 152"/>
                <a:gd name="T75" fmla="*/ 6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28" name="Freeform 46"/>
            <p:cNvSpPr>
              <a:spLocks noEditPoints="1"/>
            </p:cNvSpPr>
            <p:nvPr/>
          </p:nvSpPr>
          <p:spPr bwMode="auto">
            <a:xfrm>
              <a:off x="906463" y="5768975"/>
              <a:ext cx="341313" cy="323850"/>
            </a:xfrm>
            <a:custGeom>
              <a:avLst/>
              <a:gdLst>
                <a:gd name="T0" fmla="*/ 2 w 151"/>
                <a:gd name="T1" fmla="*/ 96 h 144"/>
                <a:gd name="T2" fmla="*/ 21 w 151"/>
                <a:gd name="T3" fmla="*/ 59 h 144"/>
                <a:gd name="T4" fmla="*/ 22 w 151"/>
                <a:gd name="T5" fmla="*/ 12 h 144"/>
                <a:gd name="T6" fmla="*/ 32 w 151"/>
                <a:gd name="T7" fmla="*/ 58 h 144"/>
                <a:gd name="T8" fmla="*/ 34 w 151"/>
                <a:gd name="T9" fmla="*/ 81 h 144"/>
                <a:gd name="T10" fmla="*/ 15 w 151"/>
                <a:gd name="T11" fmla="*/ 112 h 144"/>
                <a:gd name="T12" fmla="*/ 73 w 151"/>
                <a:gd name="T13" fmla="*/ 107 h 144"/>
                <a:gd name="T14" fmla="*/ 76 w 151"/>
                <a:gd name="T15" fmla="*/ 131 h 144"/>
                <a:gd name="T16" fmla="*/ 151 w 151"/>
                <a:gd name="T17" fmla="*/ 130 h 144"/>
                <a:gd name="T18" fmla="*/ 110 w 151"/>
                <a:gd name="T19" fmla="*/ 134 h 144"/>
                <a:gd name="T20" fmla="*/ 66 w 151"/>
                <a:gd name="T21" fmla="*/ 138 h 144"/>
                <a:gd name="T22" fmla="*/ 12 w 151"/>
                <a:gd name="T23" fmla="*/ 128 h 144"/>
                <a:gd name="T24" fmla="*/ 86 w 151"/>
                <a:gd name="T25" fmla="*/ 138 h 144"/>
                <a:gd name="T26" fmla="*/ 86 w 151"/>
                <a:gd name="T27" fmla="*/ 134 h 144"/>
                <a:gd name="T28" fmla="*/ 75 w 151"/>
                <a:gd name="T29" fmla="*/ 133 h 144"/>
                <a:gd name="T30" fmla="*/ 77 w 151"/>
                <a:gd name="T31" fmla="*/ 128 h 144"/>
                <a:gd name="T32" fmla="*/ 66 w 151"/>
                <a:gd name="T33" fmla="*/ 128 h 144"/>
                <a:gd name="T34" fmla="*/ 64 w 151"/>
                <a:gd name="T35" fmla="*/ 117 h 144"/>
                <a:gd name="T36" fmla="*/ 65 w 151"/>
                <a:gd name="T37" fmla="*/ 114 h 144"/>
                <a:gd name="T38" fmla="*/ 63 w 151"/>
                <a:gd name="T39" fmla="*/ 133 h 144"/>
                <a:gd name="T40" fmla="*/ 54 w 151"/>
                <a:gd name="T41" fmla="*/ 137 h 144"/>
                <a:gd name="T42" fmla="*/ 7 w 151"/>
                <a:gd name="T43" fmla="*/ 86 h 144"/>
                <a:gd name="T44" fmla="*/ 41 w 151"/>
                <a:gd name="T45" fmla="*/ 139 h 144"/>
                <a:gd name="T46" fmla="*/ 92 w 151"/>
                <a:gd name="T47" fmla="*/ 138 h 144"/>
                <a:gd name="T48" fmla="*/ 41 w 151"/>
                <a:gd name="T49" fmla="*/ 137 h 144"/>
                <a:gd name="T50" fmla="*/ 26 w 151"/>
                <a:gd name="T51" fmla="*/ 65 h 144"/>
                <a:gd name="T52" fmla="*/ 32 w 151"/>
                <a:gd name="T53" fmla="*/ 64 h 144"/>
                <a:gd name="T54" fmla="*/ 26 w 151"/>
                <a:gd name="T55" fmla="*/ 72 h 144"/>
                <a:gd name="T56" fmla="*/ 33 w 151"/>
                <a:gd name="T57" fmla="*/ 80 h 144"/>
                <a:gd name="T58" fmla="*/ 38 w 151"/>
                <a:gd name="T59" fmla="*/ 73 h 144"/>
                <a:gd name="T60" fmla="*/ 28 w 151"/>
                <a:gd name="T61" fmla="*/ 78 h 144"/>
                <a:gd name="T62" fmla="*/ 34 w 151"/>
                <a:gd name="T63" fmla="*/ 61 h 144"/>
                <a:gd name="T64" fmla="*/ 18 w 151"/>
                <a:gd name="T65" fmla="*/ 2 h 144"/>
                <a:gd name="T66" fmla="*/ 31 w 151"/>
                <a:gd name="T67" fmla="*/ 32 h 144"/>
                <a:gd name="T68" fmla="*/ 27 w 151"/>
                <a:gd name="T69" fmla="*/ 58 h 144"/>
                <a:gd name="T70" fmla="*/ 28 w 151"/>
                <a:gd name="T71" fmla="*/ 42 h 144"/>
                <a:gd name="T72" fmla="*/ 21 w 151"/>
                <a:gd name="T73" fmla="*/ 61 h 144"/>
                <a:gd name="T74" fmla="*/ 7 w 151"/>
                <a:gd name="T75" fmla="*/ 86 h 144"/>
                <a:gd name="T76" fmla="*/ 110 w 151"/>
                <a:gd name="T77" fmla="*/ 131 h 144"/>
                <a:gd name="T78" fmla="*/ 121 w 151"/>
                <a:gd name="T79" fmla="*/ 123 h 144"/>
                <a:gd name="T80" fmla="*/ 67 w 151"/>
                <a:gd name="T81" fmla="*/ 127 h 144"/>
                <a:gd name="T82" fmla="*/ 74 w 151"/>
                <a:gd name="T83" fmla="*/ 118 h 144"/>
                <a:gd name="T84" fmla="*/ 64 w 151"/>
                <a:gd name="T85" fmla="*/ 118 h 144"/>
                <a:gd name="T86" fmla="*/ 75 w 151"/>
                <a:gd name="T87" fmla="*/ 118 h 144"/>
                <a:gd name="T88" fmla="*/ 70 w 151"/>
                <a:gd name="T89" fmla="*/ 114 h 144"/>
                <a:gd name="T90" fmla="*/ 79 w 151"/>
                <a:gd name="T91" fmla="*/ 120 h 144"/>
                <a:gd name="T92" fmla="*/ 122 w 151"/>
                <a:gd name="T93" fmla="*/ 122 h 144"/>
                <a:gd name="T94" fmla="*/ 123 w 151"/>
                <a:gd name="T95" fmla="*/ 125 h 144"/>
                <a:gd name="T96" fmla="*/ 122 w 151"/>
                <a:gd name="T97" fmla="*/ 122 h 144"/>
                <a:gd name="T98" fmla="*/ 81 w 151"/>
                <a:gd name="T99" fmla="*/ 114 h 144"/>
                <a:gd name="T100" fmla="*/ 32 w 151"/>
                <a:gd name="T101" fmla="*/ 74 h 144"/>
                <a:gd name="T102" fmla="*/ 28 w 151"/>
                <a:gd name="T103" fmla="*/ 63 h 144"/>
                <a:gd name="T104" fmla="*/ 28 w 151"/>
                <a:gd name="T105" fmla="*/ 63 h 144"/>
                <a:gd name="T106" fmla="*/ 29 w 151"/>
                <a:gd name="T107" fmla="*/ 4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29" name="Freeform 47"/>
            <p:cNvSpPr>
              <a:spLocks noEditPoints="1"/>
            </p:cNvSpPr>
            <p:nvPr/>
          </p:nvSpPr>
          <p:spPr bwMode="auto">
            <a:xfrm>
              <a:off x="895350" y="3316288"/>
              <a:ext cx="363538" cy="328613"/>
            </a:xfrm>
            <a:custGeom>
              <a:avLst/>
              <a:gdLst>
                <a:gd name="T0" fmla="*/ 50 w 161"/>
                <a:gd name="T1" fmla="*/ 8 h 146"/>
                <a:gd name="T2" fmla="*/ 60 w 161"/>
                <a:gd name="T3" fmla="*/ 25 h 146"/>
                <a:gd name="T4" fmla="*/ 54 w 161"/>
                <a:gd name="T5" fmla="*/ 17 h 146"/>
                <a:gd name="T6" fmla="*/ 63 w 161"/>
                <a:gd name="T7" fmla="*/ 34 h 146"/>
                <a:gd name="T8" fmla="*/ 49 w 161"/>
                <a:gd name="T9" fmla="*/ 37 h 146"/>
                <a:gd name="T10" fmla="*/ 41 w 161"/>
                <a:gd name="T11" fmla="*/ 13 h 146"/>
                <a:gd name="T12" fmla="*/ 16 w 161"/>
                <a:gd name="T13" fmla="*/ 62 h 146"/>
                <a:gd name="T14" fmla="*/ 34 w 161"/>
                <a:gd name="T15" fmla="*/ 92 h 146"/>
                <a:gd name="T16" fmla="*/ 27 w 161"/>
                <a:gd name="T17" fmla="*/ 146 h 146"/>
                <a:gd name="T18" fmla="*/ 33 w 161"/>
                <a:gd name="T19" fmla="*/ 104 h 146"/>
                <a:gd name="T20" fmla="*/ 26 w 161"/>
                <a:gd name="T21" fmla="*/ 102 h 146"/>
                <a:gd name="T22" fmla="*/ 30 w 161"/>
                <a:gd name="T23" fmla="*/ 101 h 146"/>
                <a:gd name="T24" fmla="*/ 4 w 161"/>
                <a:gd name="T25" fmla="*/ 60 h 146"/>
                <a:gd name="T26" fmla="*/ 41 w 161"/>
                <a:gd name="T27" fmla="*/ 10 h 146"/>
                <a:gd name="T28" fmla="*/ 51 w 161"/>
                <a:gd name="T29" fmla="*/ 4 h 146"/>
                <a:gd name="T30" fmla="*/ 145 w 161"/>
                <a:gd name="T31" fmla="*/ 13 h 146"/>
                <a:gd name="T32" fmla="*/ 142 w 161"/>
                <a:gd name="T33" fmla="*/ 0 h 146"/>
                <a:gd name="T34" fmla="*/ 141 w 161"/>
                <a:gd name="T35" fmla="*/ 33 h 146"/>
                <a:gd name="T36" fmla="*/ 50 w 161"/>
                <a:gd name="T37" fmla="*/ 8 h 146"/>
                <a:gd name="T38" fmla="*/ 137 w 161"/>
                <a:gd name="T39" fmla="*/ 31 h 146"/>
                <a:gd name="T40" fmla="*/ 148 w 161"/>
                <a:gd name="T41" fmla="*/ 16 h 146"/>
                <a:gd name="T42" fmla="*/ 70 w 161"/>
                <a:gd name="T43" fmla="*/ 8 h 146"/>
                <a:gd name="T44" fmla="*/ 137 w 161"/>
                <a:gd name="T45" fmla="*/ 31 h 146"/>
                <a:gd name="T46" fmla="*/ 26 w 161"/>
                <a:gd name="T47" fmla="*/ 84 h 146"/>
                <a:gd name="T48" fmla="*/ 22 w 161"/>
                <a:gd name="T49" fmla="*/ 16 h 146"/>
                <a:gd name="T50" fmla="*/ 26 w 161"/>
                <a:gd name="T51" fmla="*/ 84 h 146"/>
                <a:gd name="T52" fmla="*/ 57 w 161"/>
                <a:gd name="T53" fmla="*/ 28 h 146"/>
                <a:gd name="T54" fmla="*/ 46 w 161"/>
                <a:gd name="T55" fmla="*/ 16 h 146"/>
                <a:gd name="T56" fmla="*/ 57 w 161"/>
                <a:gd name="T57" fmla="*/ 28 h 146"/>
                <a:gd name="T58" fmla="*/ 57 w 161"/>
                <a:gd name="T59" fmla="*/ 31 h 146"/>
                <a:gd name="T60" fmla="*/ 46 w 161"/>
                <a:gd name="T61" fmla="*/ 28 h 146"/>
                <a:gd name="T62" fmla="*/ 57 w 161"/>
                <a:gd name="T63" fmla="*/ 3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30" name="Freeform 48"/>
            <p:cNvSpPr>
              <a:spLocks noEditPoints="1"/>
            </p:cNvSpPr>
            <p:nvPr/>
          </p:nvSpPr>
          <p:spPr bwMode="auto">
            <a:xfrm>
              <a:off x="903288" y="3313113"/>
              <a:ext cx="336550" cy="338138"/>
            </a:xfrm>
            <a:custGeom>
              <a:avLst/>
              <a:gdLst>
                <a:gd name="T0" fmla="*/ 81 w 150"/>
                <a:gd name="T1" fmla="*/ 22 h 150"/>
                <a:gd name="T2" fmla="*/ 52 w 150"/>
                <a:gd name="T3" fmla="*/ 17 h 150"/>
                <a:gd name="T4" fmla="*/ 60 w 150"/>
                <a:gd name="T5" fmla="*/ 35 h 150"/>
                <a:gd name="T6" fmla="*/ 45 w 150"/>
                <a:gd name="T7" fmla="*/ 39 h 150"/>
                <a:gd name="T8" fmla="*/ 39 w 150"/>
                <a:gd name="T9" fmla="*/ 20 h 150"/>
                <a:gd name="T10" fmla="*/ 14 w 150"/>
                <a:gd name="T11" fmla="*/ 63 h 150"/>
                <a:gd name="T12" fmla="*/ 25 w 150"/>
                <a:gd name="T13" fmla="*/ 148 h 150"/>
                <a:gd name="T14" fmla="*/ 26 w 150"/>
                <a:gd name="T15" fmla="*/ 137 h 150"/>
                <a:gd name="T16" fmla="*/ 23 w 150"/>
                <a:gd name="T17" fmla="*/ 104 h 150"/>
                <a:gd name="T18" fmla="*/ 26 w 150"/>
                <a:gd name="T19" fmla="*/ 101 h 150"/>
                <a:gd name="T20" fmla="*/ 1 w 150"/>
                <a:gd name="T21" fmla="*/ 61 h 150"/>
                <a:gd name="T22" fmla="*/ 38 w 150"/>
                <a:gd name="T23" fmla="*/ 10 h 150"/>
                <a:gd name="T24" fmla="*/ 91 w 150"/>
                <a:gd name="T25" fmla="*/ 16 h 150"/>
                <a:gd name="T26" fmla="*/ 139 w 150"/>
                <a:gd name="T27" fmla="*/ 2 h 150"/>
                <a:gd name="T28" fmla="*/ 150 w 150"/>
                <a:gd name="T29" fmla="*/ 12 h 150"/>
                <a:gd name="T30" fmla="*/ 82 w 150"/>
                <a:gd name="T31" fmla="*/ 20 h 150"/>
                <a:gd name="T32" fmla="*/ 141 w 150"/>
                <a:gd name="T33" fmla="*/ 2 h 150"/>
                <a:gd name="T34" fmla="*/ 143 w 150"/>
                <a:gd name="T35" fmla="*/ 14 h 150"/>
                <a:gd name="T36" fmla="*/ 44 w 150"/>
                <a:gd name="T37" fmla="*/ 9 h 150"/>
                <a:gd name="T38" fmla="*/ 38 w 150"/>
                <a:gd name="T39" fmla="*/ 12 h 150"/>
                <a:gd name="T40" fmla="*/ 2 w 150"/>
                <a:gd name="T41" fmla="*/ 60 h 150"/>
                <a:gd name="T42" fmla="*/ 28 w 150"/>
                <a:gd name="T43" fmla="*/ 102 h 150"/>
                <a:gd name="T44" fmla="*/ 30 w 150"/>
                <a:gd name="T45" fmla="*/ 104 h 150"/>
                <a:gd name="T46" fmla="*/ 32 w 150"/>
                <a:gd name="T47" fmla="*/ 116 h 150"/>
                <a:gd name="T48" fmla="*/ 31 w 150"/>
                <a:gd name="T49" fmla="*/ 93 h 150"/>
                <a:gd name="T50" fmla="*/ 11 w 150"/>
                <a:gd name="T51" fmla="*/ 61 h 150"/>
                <a:gd name="T52" fmla="*/ 23 w 150"/>
                <a:gd name="T53" fmla="*/ 85 h 150"/>
                <a:gd name="T54" fmla="*/ 19 w 150"/>
                <a:gd name="T55" fmla="*/ 17 h 150"/>
                <a:gd name="T56" fmla="*/ 39 w 150"/>
                <a:gd name="T57" fmla="*/ 13 h 150"/>
                <a:gd name="T58" fmla="*/ 42 w 150"/>
                <a:gd name="T59" fmla="*/ 29 h 150"/>
                <a:gd name="T60" fmla="*/ 48 w 150"/>
                <a:gd name="T61" fmla="*/ 29 h 150"/>
                <a:gd name="T62" fmla="*/ 55 w 150"/>
                <a:gd name="T63" fmla="*/ 32 h 150"/>
                <a:gd name="T64" fmla="*/ 42 w 150"/>
                <a:gd name="T65" fmla="*/ 30 h 150"/>
                <a:gd name="T66" fmla="*/ 60 w 150"/>
                <a:gd name="T67" fmla="*/ 27 h 150"/>
                <a:gd name="T68" fmla="*/ 58 w 150"/>
                <a:gd name="T69" fmla="*/ 25 h 150"/>
                <a:gd name="T70" fmla="*/ 56 w 150"/>
                <a:gd name="T71" fmla="*/ 27 h 150"/>
                <a:gd name="T72" fmla="*/ 50 w 150"/>
                <a:gd name="T73" fmla="*/ 18 h 150"/>
                <a:gd name="T74" fmla="*/ 45 w 150"/>
                <a:gd name="T75" fmla="*/ 9 h 150"/>
                <a:gd name="T76" fmla="*/ 57 w 150"/>
                <a:gd name="T77" fmla="*/ 25 h 150"/>
                <a:gd name="T78" fmla="*/ 53 w 150"/>
                <a:gd name="T79" fmla="*/ 33 h 150"/>
                <a:gd name="T80" fmla="*/ 44 w 150"/>
                <a:gd name="T81" fmla="*/ 29 h 150"/>
                <a:gd name="T82" fmla="*/ 8 w 150"/>
                <a:gd name="T83" fmla="*/ 46 h 150"/>
                <a:gd name="T84" fmla="*/ 146 w 150"/>
                <a:gd name="T85" fmla="*/ 18 h 150"/>
                <a:gd name="T86" fmla="*/ 134 w 150"/>
                <a:gd name="T87" fmla="*/ 33 h 150"/>
                <a:gd name="T88" fmla="*/ 67 w 150"/>
                <a:gd name="T89" fmla="*/ 9 h 150"/>
                <a:gd name="T90" fmla="*/ 145 w 150"/>
                <a:gd name="T91" fmla="*/ 16 h 150"/>
                <a:gd name="T92" fmla="*/ 133 w 150"/>
                <a:gd name="T93" fmla="*/ 31 h 150"/>
                <a:gd name="T94" fmla="*/ 71 w 150"/>
                <a:gd name="T95" fmla="*/ 11 h 150"/>
                <a:gd name="T96" fmla="*/ 54 w 150"/>
                <a:gd name="T97" fmla="*/ 30 h 150"/>
                <a:gd name="T98" fmla="*/ 43 w 150"/>
                <a:gd name="T99" fmla="*/ 16 h 150"/>
                <a:gd name="T100" fmla="*/ 43 w 150"/>
                <a:gd name="T10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31" name="Freeform 49"/>
            <p:cNvSpPr>
              <a:spLocks noEditPoints="1"/>
            </p:cNvSpPr>
            <p:nvPr/>
          </p:nvSpPr>
          <p:spPr bwMode="auto">
            <a:xfrm>
              <a:off x="4162425" y="3344863"/>
              <a:ext cx="334963" cy="328613"/>
            </a:xfrm>
            <a:custGeom>
              <a:avLst/>
              <a:gdLst>
                <a:gd name="T0" fmla="*/ 61 w 149"/>
                <a:gd name="T1" fmla="*/ 17 h 146"/>
                <a:gd name="T2" fmla="*/ 70 w 149"/>
                <a:gd name="T3" fmla="*/ 13 h 146"/>
                <a:gd name="T4" fmla="*/ 67 w 149"/>
                <a:gd name="T5" fmla="*/ 22 h 146"/>
                <a:gd name="T6" fmla="*/ 71 w 149"/>
                <a:gd name="T7" fmla="*/ 8 h 146"/>
                <a:gd name="T8" fmla="*/ 77 w 149"/>
                <a:gd name="T9" fmla="*/ 20 h 146"/>
                <a:gd name="T10" fmla="*/ 146 w 149"/>
                <a:gd name="T11" fmla="*/ 39 h 146"/>
                <a:gd name="T12" fmla="*/ 125 w 149"/>
                <a:gd name="T13" fmla="*/ 103 h 146"/>
                <a:gd name="T14" fmla="*/ 146 w 149"/>
                <a:gd name="T15" fmla="*/ 99 h 146"/>
                <a:gd name="T16" fmla="*/ 148 w 149"/>
                <a:gd name="T17" fmla="*/ 120 h 146"/>
                <a:gd name="T18" fmla="*/ 129 w 149"/>
                <a:gd name="T19" fmla="*/ 119 h 146"/>
                <a:gd name="T20" fmla="*/ 141 w 149"/>
                <a:gd name="T21" fmla="*/ 143 h 146"/>
                <a:gd name="T22" fmla="*/ 124 w 149"/>
                <a:gd name="T23" fmla="*/ 108 h 146"/>
                <a:gd name="T24" fmla="*/ 121 w 149"/>
                <a:gd name="T25" fmla="*/ 76 h 146"/>
                <a:gd name="T26" fmla="*/ 132 w 149"/>
                <a:gd name="T27" fmla="*/ 18 h 146"/>
                <a:gd name="T28" fmla="*/ 46 w 149"/>
                <a:gd name="T29" fmla="*/ 31 h 146"/>
                <a:gd name="T30" fmla="*/ 0 w 149"/>
                <a:gd name="T31" fmla="*/ 27 h 146"/>
                <a:gd name="T32" fmla="*/ 60 w 149"/>
                <a:gd name="T33" fmla="*/ 24 h 146"/>
                <a:gd name="T34" fmla="*/ 58 w 149"/>
                <a:gd name="T35" fmla="*/ 11 h 146"/>
                <a:gd name="T36" fmla="*/ 68 w 149"/>
                <a:gd name="T37" fmla="*/ 8 h 146"/>
                <a:gd name="T38" fmla="*/ 61 w 149"/>
                <a:gd name="T39" fmla="*/ 17 h 146"/>
                <a:gd name="T40" fmla="*/ 58 w 149"/>
                <a:gd name="T41" fmla="*/ 27 h 146"/>
                <a:gd name="T42" fmla="*/ 31 w 149"/>
                <a:gd name="T43" fmla="*/ 25 h 146"/>
                <a:gd name="T44" fmla="*/ 58 w 149"/>
                <a:gd name="T45" fmla="*/ 27 h 146"/>
                <a:gd name="T46" fmla="*/ 101 w 149"/>
                <a:gd name="T47" fmla="*/ 11 h 146"/>
                <a:gd name="T48" fmla="*/ 88 w 149"/>
                <a:gd name="T49" fmla="*/ 20 h 146"/>
                <a:gd name="T50" fmla="*/ 101 w 149"/>
                <a:gd name="T51" fmla="*/ 11 h 146"/>
                <a:gd name="T52" fmla="*/ 142 w 149"/>
                <a:gd name="T53" fmla="*/ 32 h 146"/>
                <a:gd name="T54" fmla="*/ 141 w 149"/>
                <a:gd name="T55" fmla="*/ 34 h 146"/>
                <a:gd name="T56" fmla="*/ 122 w 149"/>
                <a:gd name="T57" fmla="*/ 95 h 146"/>
                <a:gd name="T58" fmla="*/ 142 w 149"/>
                <a:gd name="T59" fmla="*/ 32 h 146"/>
                <a:gd name="T60" fmla="*/ 145 w 149"/>
                <a:gd name="T61" fmla="*/ 119 h 146"/>
                <a:gd name="T62" fmla="*/ 142 w 149"/>
                <a:gd name="T63" fmla="*/ 106 h 146"/>
                <a:gd name="T64" fmla="*/ 132 w 149"/>
                <a:gd name="T65" fmla="*/ 106 h 146"/>
                <a:gd name="T66" fmla="*/ 145 w 149"/>
                <a:gd name="T67" fmla="*/ 119 h 146"/>
                <a:gd name="T68" fmla="*/ 146 w 149"/>
                <a:gd name="T69" fmla="*/ 103 h 146"/>
                <a:gd name="T70" fmla="*/ 134 w 149"/>
                <a:gd name="T71" fmla="*/ 103 h 146"/>
                <a:gd name="T72" fmla="*/ 146 w 149"/>
                <a:gd name="T73" fmla="*/ 10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32" name="Freeform 50"/>
            <p:cNvSpPr>
              <a:spLocks noEditPoints="1"/>
            </p:cNvSpPr>
            <p:nvPr/>
          </p:nvSpPr>
          <p:spPr bwMode="auto">
            <a:xfrm>
              <a:off x="4162425" y="3359150"/>
              <a:ext cx="334963" cy="309563"/>
            </a:xfrm>
            <a:custGeom>
              <a:avLst/>
              <a:gdLst>
                <a:gd name="T0" fmla="*/ 69 w 149"/>
                <a:gd name="T1" fmla="*/ 3 h 138"/>
                <a:gd name="T2" fmla="*/ 64 w 149"/>
                <a:gd name="T3" fmla="*/ 7 h 138"/>
                <a:gd name="T4" fmla="*/ 70 w 149"/>
                <a:gd name="T5" fmla="*/ 7 h 138"/>
                <a:gd name="T6" fmla="*/ 70 w 149"/>
                <a:gd name="T7" fmla="*/ 3 h 138"/>
                <a:gd name="T8" fmla="*/ 73 w 149"/>
                <a:gd name="T9" fmla="*/ 1 h 138"/>
                <a:gd name="T10" fmla="*/ 147 w 149"/>
                <a:gd name="T11" fmla="*/ 33 h 138"/>
                <a:gd name="T12" fmla="*/ 142 w 149"/>
                <a:gd name="T13" fmla="*/ 91 h 138"/>
                <a:gd name="T14" fmla="*/ 149 w 149"/>
                <a:gd name="T15" fmla="*/ 114 h 138"/>
                <a:gd name="T16" fmla="*/ 130 w 149"/>
                <a:gd name="T17" fmla="*/ 114 h 138"/>
                <a:gd name="T18" fmla="*/ 137 w 149"/>
                <a:gd name="T19" fmla="*/ 138 h 138"/>
                <a:gd name="T20" fmla="*/ 122 w 149"/>
                <a:gd name="T21" fmla="*/ 94 h 138"/>
                <a:gd name="T22" fmla="*/ 129 w 149"/>
                <a:gd name="T23" fmla="*/ 51 h 138"/>
                <a:gd name="T24" fmla="*/ 49 w 149"/>
                <a:gd name="T25" fmla="*/ 26 h 138"/>
                <a:gd name="T26" fmla="*/ 1 w 149"/>
                <a:gd name="T27" fmla="*/ 21 h 138"/>
                <a:gd name="T28" fmla="*/ 39 w 149"/>
                <a:gd name="T29" fmla="*/ 15 h 138"/>
                <a:gd name="T30" fmla="*/ 58 w 149"/>
                <a:gd name="T31" fmla="*/ 5 h 138"/>
                <a:gd name="T32" fmla="*/ 67 w 149"/>
                <a:gd name="T33" fmla="*/ 2 h 138"/>
                <a:gd name="T34" fmla="*/ 60 w 149"/>
                <a:gd name="T35" fmla="*/ 10 h 138"/>
                <a:gd name="T36" fmla="*/ 77 w 149"/>
                <a:gd name="T37" fmla="*/ 14 h 138"/>
                <a:gd name="T38" fmla="*/ 73 w 149"/>
                <a:gd name="T39" fmla="*/ 15 h 138"/>
                <a:gd name="T40" fmla="*/ 68 w 149"/>
                <a:gd name="T41" fmla="*/ 8 h 138"/>
                <a:gd name="T42" fmla="*/ 61 w 149"/>
                <a:gd name="T43" fmla="*/ 12 h 138"/>
                <a:gd name="T44" fmla="*/ 60 w 149"/>
                <a:gd name="T45" fmla="*/ 19 h 138"/>
                <a:gd name="T46" fmla="*/ 7 w 149"/>
                <a:gd name="T47" fmla="*/ 17 h 138"/>
                <a:gd name="T48" fmla="*/ 40 w 149"/>
                <a:gd name="T49" fmla="*/ 17 h 138"/>
                <a:gd name="T50" fmla="*/ 60 w 149"/>
                <a:gd name="T51" fmla="*/ 20 h 138"/>
                <a:gd name="T52" fmla="*/ 31 w 149"/>
                <a:gd name="T53" fmla="*/ 20 h 138"/>
                <a:gd name="T54" fmla="*/ 49 w 149"/>
                <a:gd name="T55" fmla="*/ 24 h 138"/>
                <a:gd name="T56" fmla="*/ 87 w 149"/>
                <a:gd name="T57" fmla="*/ 12 h 138"/>
                <a:gd name="T58" fmla="*/ 77 w 149"/>
                <a:gd name="T59" fmla="*/ 14 h 138"/>
                <a:gd name="T60" fmla="*/ 124 w 149"/>
                <a:gd name="T61" fmla="*/ 97 h 138"/>
                <a:gd name="T62" fmla="*/ 101 w 149"/>
                <a:gd name="T63" fmla="*/ 4 h 138"/>
                <a:gd name="T64" fmla="*/ 89 w 149"/>
                <a:gd name="T65" fmla="*/ 14 h 138"/>
                <a:gd name="T66" fmla="*/ 133 w 149"/>
                <a:gd name="T67" fmla="*/ 12 h 138"/>
                <a:gd name="T68" fmla="*/ 131 w 149"/>
                <a:gd name="T69" fmla="*/ 55 h 138"/>
                <a:gd name="T70" fmla="*/ 140 w 149"/>
                <a:gd name="T71" fmla="*/ 24 h 138"/>
                <a:gd name="T72" fmla="*/ 123 w 149"/>
                <a:gd name="T73" fmla="*/ 89 h 138"/>
                <a:gd name="T74" fmla="*/ 135 w 149"/>
                <a:gd name="T75" fmla="*/ 137 h 138"/>
                <a:gd name="T76" fmla="*/ 141 w 149"/>
                <a:gd name="T77" fmla="*/ 116 h 138"/>
                <a:gd name="T78" fmla="*/ 147 w 149"/>
                <a:gd name="T79" fmla="*/ 98 h 138"/>
                <a:gd name="T80" fmla="*/ 131 w 149"/>
                <a:gd name="T81" fmla="*/ 99 h 138"/>
                <a:gd name="T82" fmla="*/ 146 w 149"/>
                <a:gd name="T83" fmla="*/ 94 h 138"/>
                <a:gd name="T84" fmla="*/ 88 w 149"/>
                <a:gd name="T85" fmla="*/ 12 h 138"/>
                <a:gd name="T86" fmla="*/ 95 w 149"/>
                <a:gd name="T87" fmla="*/ 9 h 138"/>
                <a:gd name="T88" fmla="*/ 40 w 149"/>
                <a:gd name="T89" fmla="*/ 19 h 138"/>
                <a:gd name="T90" fmla="*/ 56 w 149"/>
                <a:gd name="T91" fmla="*/ 21 h 138"/>
                <a:gd name="T92" fmla="*/ 141 w 149"/>
                <a:gd name="T93" fmla="*/ 28 h 138"/>
                <a:gd name="T94" fmla="*/ 131 w 149"/>
                <a:gd name="T95" fmla="*/ 66 h 138"/>
                <a:gd name="T96" fmla="*/ 141 w 149"/>
                <a:gd name="T97" fmla="*/ 97 h 138"/>
                <a:gd name="T98" fmla="*/ 143 w 149"/>
                <a:gd name="T99" fmla="*/ 100 h 138"/>
                <a:gd name="T100" fmla="*/ 130 w 149"/>
                <a:gd name="T101" fmla="*/ 108 h 138"/>
                <a:gd name="T102" fmla="*/ 131 w 149"/>
                <a:gd name="T10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33" name="Freeform 51"/>
            <p:cNvSpPr>
              <a:spLocks noEditPoints="1"/>
            </p:cNvSpPr>
            <p:nvPr/>
          </p:nvSpPr>
          <p:spPr bwMode="auto">
            <a:xfrm>
              <a:off x="4205288" y="5753100"/>
              <a:ext cx="303213" cy="344488"/>
            </a:xfrm>
            <a:custGeom>
              <a:avLst/>
              <a:gdLst>
                <a:gd name="T0" fmla="*/ 47 w 135"/>
                <a:gd name="T1" fmla="*/ 133 h 153"/>
                <a:gd name="T2" fmla="*/ 91 w 135"/>
                <a:gd name="T3" fmla="*/ 114 h 153"/>
                <a:gd name="T4" fmla="*/ 47 w 135"/>
                <a:gd name="T5" fmla="*/ 138 h 153"/>
                <a:gd name="T6" fmla="*/ 0 w 135"/>
                <a:gd name="T7" fmla="*/ 124 h 153"/>
                <a:gd name="T8" fmla="*/ 4 w 135"/>
                <a:gd name="T9" fmla="*/ 133 h 153"/>
                <a:gd name="T10" fmla="*/ 97 w 135"/>
                <a:gd name="T11" fmla="*/ 109 h 153"/>
                <a:gd name="T12" fmla="*/ 100 w 135"/>
                <a:gd name="T13" fmla="*/ 94 h 153"/>
                <a:gd name="T14" fmla="*/ 125 w 135"/>
                <a:gd name="T15" fmla="*/ 22 h 153"/>
                <a:gd name="T16" fmla="*/ 101 w 135"/>
                <a:gd name="T17" fmla="*/ 15 h 153"/>
                <a:gd name="T18" fmla="*/ 114 w 135"/>
                <a:gd name="T19" fmla="*/ 5 h 153"/>
                <a:gd name="T20" fmla="*/ 132 w 135"/>
                <a:gd name="T21" fmla="*/ 30 h 153"/>
                <a:gd name="T22" fmla="*/ 107 w 135"/>
                <a:gd name="T23" fmla="*/ 106 h 153"/>
                <a:gd name="T24" fmla="*/ 100 w 135"/>
                <a:gd name="T25" fmla="*/ 137 h 153"/>
                <a:gd name="T26" fmla="*/ 95 w 135"/>
                <a:gd name="T27" fmla="*/ 113 h 153"/>
                <a:gd name="T28" fmla="*/ 47 w 135"/>
                <a:gd name="T29" fmla="*/ 133 h 153"/>
                <a:gd name="T30" fmla="*/ 102 w 135"/>
                <a:gd name="T31" fmla="*/ 107 h 153"/>
                <a:gd name="T32" fmla="*/ 128 w 135"/>
                <a:gd name="T33" fmla="*/ 36 h 153"/>
                <a:gd name="T34" fmla="*/ 102 w 135"/>
                <a:gd name="T35" fmla="*/ 107 h 153"/>
                <a:gd name="T36" fmla="*/ 114 w 135"/>
                <a:gd name="T37" fmla="*/ 110 h 153"/>
                <a:gd name="T38" fmla="*/ 118 w 135"/>
                <a:gd name="T39" fmla="*/ 128 h 153"/>
                <a:gd name="T40" fmla="*/ 114 w 135"/>
                <a:gd name="T41" fmla="*/ 110 h 153"/>
                <a:gd name="T42" fmla="*/ 104 w 135"/>
                <a:gd name="T43" fmla="*/ 110 h 153"/>
                <a:gd name="T44" fmla="*/ 102 w 135"/>
                <a:gd name="T45" fmla="*/ 131 h 153"/>
                <a:gd name="T46" fmla="*/ 115 w 135"/>
                <a:gd name="T47" fmla="*/ 133 h 153"/>
                <a:gd name="T48" fmla="*/ 104 w 135"/>
                <a:gd name="T49" fmla="*/ 11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34" name="Freeform 52"/>
            <p:cNvSpPr>
              <a:spLocks noEditPoints="1"/>
            </p:cNvSpPr>
            <p:nvPr/>
          </p:nvSpPr>
          <p:spPr bwMode="auto">
            <a:xfrm>
              <a:off x="4202113" y="5762625"/>
              <a:ext cx="306388" cy="311150"/>
            </a:xfrm>
            <a:custGeom>
              <a:avLst/>
              <a:gdLst>
                <a:gd name="T0" fmla="*/ 0 w 136"/>
                <a:gd name="T1" fmla="*/ 120 h 138"/>
                <a:gd name="T2" fmla="*/ 4 w 136"/>
                <a:gd name="T3" fmla="*/ 120 h 138"/>
                <a:gd name="T4" fmla="*/ 23 w 136"/>
                <a:gd name="T5" fmla="*/ 132 h 138"/>
                <a:gd name="T6" fmla="*/ 97 w 136"/>
                <a:gd name="T7" fmla="*/ 104 h 138"/>
                <a:gd name="T8" fmla="*/ 100 w 136"/>
                <a:gd name="T9" fmla="*/ 90 h 138"/>
                <a:gd name="T10" fmla="*/ 103 w 136"/>
                <a:gd name="T11" fmla="*/ 11 h 138"/>
                <a:gd name="T12" fmla="*/ 101 w 136"/>
                <a:gd name="T13" fmla="*/ 6 h 138"/>
                <a:gd name="T14" fmla="*/ 134 w 136"/>
                <a:gd name="T15" fmla="*/ 26 h 138"/>
                <a:gd name="T16" fmla="*/ 125 w 136"/>
                <a:gd name="T17" fmla="*/ 119 h 138"/>
                <a:gd name="T18" fmla="*/ 100 w 136"/>
                <a:gd name="T19" fmla="*/ 133 h 138"/>
                <a:gd name="T20" fmla="*/ 96 w 136"/>
                <a:gd name="T21" fmla="*/ 110 h 138"/>
                <a:gd name="T22" fmla="*/ 87 w 136"/>
                <a:gd name="T23" fmla="*/ 115 h 138"/>
                <a:gd name="T24" fmla="*/ 5 w 136"/>
                <a:gd name="T25" fmla="*/ 129 h 138"/>
                <a:gd name="T26" fmla="*/ 48 w 136"/>
                <a:gd name="T27" fmla="*/ 134 h 138"/>
                <a:gd name="T28" fmla="*/ 48 w 136"/>
                <a:gd name="T29" fmla="*/ 129 h 138"/>
                <a:gd name="T30" fmla="*/ 65 w 136"/>
                <a:gd name="T31" fmla="*/ 120 h 138"/>
                <a:gd name="T32" fmla="*/ 97 w 136"/>
                <a:gd name="T33" fmla="*/ 108 h 138"/>
                <a:gd name="T34" fmla="*/ 97 w 136"/>
                <a:gd name="T35" fmla="*/ 109 h 138"/>
                <a:gd name="T36" fmla="*/ 111 w 136"/>
                <a:gd name="T37" fmla="*/ 135 h 138"/>
                <a:gd name="T38" fmla="*/ 118 w 136"/>
                <a:gd name="T39" fmla="*/ 125 h 138"/>
                <a:gd name="T40" fmla="*/ 117 w 136"/>
                <a:gd name="T41" fmla="*/ 129 h 138"/>
                <a:gd name="T42" fmla="*/ 108 w 136"/>
                <a:gd name="T43" fmla="*/ 129 h 138"/>
                <a:gd name="T44" fmla="*/ 103 w 136"/>
                <a:gd name="T45" fmla="*/ 128 h 138"/>
                <a:gd name="T46" fmla="*/ 105 w 136"/>
                <a:gd name="T47" fmla="*/ 105 h 138"/>
                <a:gd name="T48" fmla="*/ 118 w 136"/>
                <a:gd name="T49" fmla="*/ 124 h 138"/>
                <a:gd name="T50" fmla="*/ 114 w 136"/>
                <a:gd name="T51" fmla="*/ 105 h 138"/>
                <a:gd name="T52" fmla="*/ 108 w 136"/>
                <a:gd name="T53" fmla="*/ 102 h 138"/>
                <a:gd name="T54" fmla="*/ 115 w 136"/>
                <a:gd name="T55" fmla="*/ 82 h 138"/>
                <a:gd name="T56" fmla="*/ 102 w 136"/>
                <a:gd name="T57" fmla="*/ 7 h 138"/>
                <a:gd name="T58" fmla="*/ 127 w 136"/>
                <a:gd name="T59" fmla="*/ 18 h 138"/>
                <a:gd name="T60" fmla="*/ 98 w 136"/>
                <a:gd name="T61" fmla="*/ 105 h 138"/>
                <a:gd name="T62" fmla="*/ 23 w 136"/>
                <a:gd name="T63" fmla="*/ 133 h 138"/>
                <a:gd name="T64" fmla="*/ 104 w 136"/>
                <a:gd name="T65" fmla="*/ 127 h 138"/>
                <a:gd name="T66" fmla="*/ 115 w 136"/>
                <a:gd name="T67" fmla="*/ 113 h 138"/>
                <a:gd name="T68" fmla="*/ 89 w 136"/>
                <a:gd name="T69" fmla="*/ 110 h 138"/>
                <a:gd name="T70" fmla="*/ 74 w 136"/>
                <a:gd name="T71" fmla="*/ 118 h 138"/>
                <a:gd name="T72" fmla="*/ 4 w 136"/>
                <a:gd name="T73" fmla="*/ 127 h 138"/>
                <a:gd name="T74" fmla="*/ 2 w 136"/>
                <a:gd name="T75" fmla="*/ 121 h 138"/>
                <a:gd name="T76" fmla="*/ 120 w 136"/>
                <a:gd name="T77" fmla="*/ 123 h 138"/>
                <a:gd name="T78" fmla="*/ 102 w 136"/>
                <a:gd name="T79" fmla="*/ 108 h 138"/>
                <a:gd name="T80" fmla="*/ 128 w 136"/>
                <a:gd name="T81" fmla="*/ 32 h 138"/>
                <a:gd name="T82" fmla="*/ 104 w 136"/>
                <a:gd name="T83" fmla="*/ 103 h 138"/>
                <a:gd name="T84" fmla="*/ 116 w 136"/>
                <a:gd name="T85" fmla="*/ 72 h 138"/>
                <a:gd name="T86" fmla="*/ 128 w 136"/>
                <a:gd name="T87" fmla="*/ 4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grpSp>
      <p:sp>
        <p:nvSpPr>
          <p:cNvPr id="37" name="Picture Placeholder 33" descr="An empty placeholder to add an image. Click on the placeholder and select the image that you wish to add."/>
          <p:cNvSpPr>
            <a:spLocks noGrp="1" noChangeAspect="1"/>
          </p:cNvSpPr>
          <p:nvPr>
            <p:ph type="pic" sz="quarter" idx="18"/>
          </p:nvPr>
        </p:nvSpPr>
        <p:spPr>
          <a:xfrm>
            <a:off x="6975717" y="1900210"/>
            <a:ext cx="3935536" cy="2571736"/>
          </a:xfrm>
          <a:solidFill>
            <a:schemeClr val="bg2"/>
          </a:solidFill>
          <a:ln w="38100">
            <a:solidFill>
              <a:schemeClr val="bg1"/>
            </a:solidFill>
          </a:ln>
        </p:spPr>
        <p:txBody>
          <a:bodyPr/>
          <a:lstStyle>
            <a:lvl1pPr marL="0" indent="0" algn="ctr">
              <a:buNone/>
              <a:defRPr/>
            </a:lvl1pPr>
          </a:lstStyle>
          <a:p>
            <a:r>
              <a:rPr lang="en-US" smtClean="0"/>
              <a:t>Click icon to add picture</a:t>
            </a:r>
            <a:endParaRPr dirty="0"/>
          </a:p>
        </p:txBody>
      </p:sp>
      <p:sp>
        <p:nvSpPr>
          <p:cNvPr id="40" name="Text Placeholder 3"/>
          <p:cNvSpPr>
            <a:spLocks noGrp="1"/>
          </p:cNvSpPr>
          <p:nvPr>
            <p:ph type="body" sz="half" idx="19"/>
          </p:nvPr>
        </p:nvSpPr>
        <p:spPr>
          <a:xfrm>
            <a:off x="6742908" y="4935990"/>
            <a:ext cx="4368980" cy="1007610"/>
          </a:xfrm>
        </p:spPr>
        <p:txBody>
          <a:bodyPr>
            <a:normAutofit/>
          </a:bodyPr>
          <a:lstStyle>
            <a:lvl1pPr marL="0" indent="0">
              <a:spcBef>
                <a:spcPts val="16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8" name="Slide Number Placeholder 7"/>
          <p:cNvSpPr>
            <a:spLocks noGrp="1"/>
          </p:cNvSpPr>
          <p:nvPr>
            <p:ph type="sldNum" sz="quarter" idx="12"/>
          </p:nvPr>
        </p:nvSpPr>
        <p:spPr/>
        <p:txBody>
          <a:bodyPr/>
          <a:lstStyle/>
          <a:p>
            <a:fld id="{022B156B-59AE-415F-B24B-8756D48BB977}" type="slidenum">
              <a:rPr/>
              <a:pPr/>
              <a:t>‹#›</a:t>
            </a:fld>
            <a:endParaRPr/>
          </a:p>
        </p:txBody>
      </p:sp>
      <p:sp>
        <p:nvSpPr>
          <p:cNvPr id="7" name="Footer Placeholder 6"/>
          <p:cNvSpPr>
            <a:spLocks noGrp="1"/>
          </p:cNvSpPr>
          <p:nvPr>
            <p:ph type="ftr" sz="quarter" idx="11"/>
          </p:nvPr>
        </p:nvSpPr>
        <p:spPr/>
        <p:txBody>
          <a:bodyPr/>
          <a:lstStyle/>
          <a:p>
            <a:endParaRPr/>
          </a:p>
        </p:txBody>
      </p:sp>
      <p:sp>
        <p:nvSpPr>
          <p:cNvPr id="6" name="Date Placeholder 5"/>
          <p:cNvSpPr>
            <a:spLocks noGrp="1"/>
          </p:cNvSpPr>
          <p:nvPr>
            <p:ph type="dt" sz="half" idx="10"/>
          </p:nvPr>
        </p:nvSpPr>
        <p:spPr/>
        <p:txBody>
          <a:bodyPr/>
          <a:lstStyle/>
          <a:p>
            <a:fld id="{4CF99945-0A15-4715-AB6C-F5E56CF20F70}" type="datetimeFigureOut">
              <a:rPr lang="en-US"/>
              <a:pPr/>
              <a:t>6/21/2018</a:t>
            </a:fld>
            <a:endParaRPr/>
          </a:p>
        </p:txBody>
      </p:sp>
    </p:spTree>
    <p:extLst>
      <p:ext uri="{BB962C8B-B14F-4D97-AF65-F5344CB8AC3E}">
        <p14:creationId xmlns:p14="http://schemas.microsoft.com/office/powerpoint/2010/main" val="1168274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Pictures with Caption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grpSp>
        <p:nvGrpSpPr>
          <p:cNvPr id="52" name="Group 51"/>
          <p:cNvGrpSpPr>
            <a:grpSpLocks noChangeAspect="1"/>
          </p:cNvGrpSpPr>
          <p:nvPr/>
        </p:nvGrpSpPr>
        <p:grpSpPr>
          <a:xfrm rot="5400000">
            <a:off x="1045139" y="1678105"/>
            <a:ext cx="3123347" cy="3089730"/>
            <a:chOff x="895350" y="3313113"/>
            <a:chExt cx="3613151" cy="2790825"/>
          </a:xfrm>
          <a:solidFill>
            <a:schemeClr val="tx1">
              <a:lumMod val="50000"/>
            </a:schemeClr>
          </a:solidFill>
        </p:grpSpPr>
        <p:sp>
          <p:nvSpPr>
            <p:cNvPr id="53" name="Freeform 41"/>
            <p:cNvSpPr>
              <a:spLocks/>
            </p:cNvSpPr>
            <p:nvPr/>
          </p:nvSpPr>
          <p:spPr bwMode="auto">
            <a:xfrm>
              <a:off x="963613" y="3725863"/>
              <a:ext cx="11113" cy="1952625"/>
            </a:xfrm>
            <a:custGeom>
              <a:avLst/>
              <a:gdLst>
                <a:gd name="T0" fmla="*/ 3 w 5"/>
                <a:gd name="T1" fmla="*/ 0 h 868"/>
                <a:gd name="T2" fmla="*/ 4 w 5"/>
                <a:gd name="T3" fmla="*/ 217 h 868"/>
                <a:gd name="T4" fmla="*/ 3 w 5"/>
                <a:gd name="T5" fmla="*/ 326 h 868"/>
                <a:gd name="T6" fmla="*/ 4 w 5"/>
                <a:gd name="T7" fmla="*/ 434 h 868"/>
                <a:gd name="T8" fmla="*/ 4 w 5"/>
                <a:gd name="T9" fmla="*/ 651 h 868"/>
                <a:gd name="T10" fmla="*/ 4 w 5"/>
                <a:gd name="T11" fmla="*/ 760 h 868"/>
                <a:gd name="T12" fmla="*/ 3 w 5"/>
                <a:gd name="T13" fmla="*/ 868 h 868"/>
                <a:gd name="T14" fmla="*/ 2 w 5"/>
                <a:gd name="T15" fmla="*/ 868 h 868"/>
                <a:gd name="T16" fmla="*/ 1 w 5"/>
                <a:gd name="T17" fmla="*/ 760 h 868"/>
                <a:gd name="T18" fmla="*/ 0 w 5"/>
                <a:gd name="T19" fmla="*/ 651 h 868"/>
                <a:gd name="T20" fmla="*/ 1 w 5"/>
                <a:gd name="T21" fmla="*/ 434 h 868"/>
                <a:gd name="T22" fmla="*/ 2 w 5"/>
                <a:gd name="T23" fmla="*/ 326 h 868"/>
                <a:gd name="T24" fmla="*/ 1 w 5"/>
                <a:gd name="T25" fmla="*/ 217 h 868"/>
                <a:gd name="T26" fmla="*/ 2 w 5"/>
                <a:gd name="T27" fmla="*/ 0 h 868"/>
                <a:gd name="T28" fmla="*/ 3 w 5"/>
                <a:gd name="T29" fmla="*/ 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54" name="Freeform 42"/>
            <p:cNvSpPr>
              <a:spLocks/>
            </p:cNvSpPr>
            <p:nvPr/>
          </p:nvSpPr>
          <p:spPr bwMode="auto">
            <a:xfrm>
              <a:off x="1350963" y="6038850"/>
              <a:ext cx="2736850" cy="11113"/>
            </a:xfrm>
            <a:custGeom>
              <a:avLst/>
              <a:gdLst>
                <a:gd name="T0" fmla="*/ 0 w 1216"/>
                <a:gd name="T1" fmla="*/ 2 h 5"/>
                <a:gd name="T2" fmla="*/ 304 w 1216"/>
                <a:gd name="T3" fmla="*/ 1 h 5"/>
                <a:gd name="T4" fmla="*/ 456 w 1216"/>
                <a:gd name="T5" fmla="*/ 2 h 5"/>
                <a:gd name="T6" fmla="*/ 608 w 1216"/>
                <a:gd name="T7" fmla="*/ 1 h 5"/>
                <a:gd name="T8" fmla="*/ 912 w 1216"/>
                <a:gd name="T9" fmla="*/ 0 h 5"/>
                <a:gd name="T10" fmla="*/ 1064 w 1216"/>
                <a:gd name="T11" fmla="*/ 1 h 5"/>
                <a:gd name="T12" fmla="*/ 1216 w 1216"/>
                <a:gd name="T13" fmla="*/ 2 h 5"/>
                <a:gd name="T14" fmla="*/ 1216 w 1216"/>
                <a:gd name="T15" fmla="*/ 2 h 5"/>
                <a:gd name="T16" fmla="*/ 1064 w 1216"/>
                <a:gd name="T17" fmla="*/ 4 h 5"/>
                <a:gd name="T18" fmla="*/ 912 w 1216"/>
                <a:gd name="T19" fmla="*/ 4 h 5"/>
                <a:gd name="T20" fmla="*/ 608 w 1216"/>
                <a:gd name="T21" fmla="*/ 3 h 5"/>
                <a:gd name="T22" fmla="*/ 456 w 1216"/>
                <a:gd name="T23" fmla="*/ 3 h 5"/>
                <a:gd name="T24" fmla="*/ 304 w 1216"/>
                <a:gd name="T25" fmla="*/ 4 h 5"/>
                <a:gd name="T26" fmla="*/ 0 w 1216"/>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55" name="Freeform 43"/>
            <p:cNvSpPr>
              <a:spLocks/>
            </p:cNvSpPr>
            <p:nvPr/>
          </p:nvSpPr>
          <p:spPr bwMode="auto">
            <a:xfrm>
              <a:off x="1330325" y="3378200"/>
              <a:ext cx="2743200" cy="11113"/>
            </a:xfrm>
            <a:custGeom>
              <a:avLst/>
              <a:gdLst>
                <a:gd name="T0" fmla="*/ 0 w 1219"/>
                <a:gd name="T1" fmla="*/ 2 h 5"/>
                <a:gd name="T2" fmla="*/ 304 w 1219"/>
                <a:gd name="T3" fmla="*/ 1 h 5"/>
                <a:gd name="T4" fmla="*/ 457 w 1219"/>
                <a:gd name="T5" fmla="*/ 2 h 5"/>
                <a:gd name="T6" fmla="*/ 609 w 1219"/>
                <a:gd name="T7" fmla="*/ 1 h 5"/>
                <a:gd name="T8" fmla="*/ 914 w 1219"/>
                <a:gd name="T9" fmla="*/ 0 h 5"/>
                <a:gd name="T10" fmla="*/ 1067 w 1219"/>
                <a:gd name="T11" fmla="*/ 1 h 5"/>
                <a:gd name="T12" fmla="*/ 1219 w 1219"/>
                <a:gd name="T13" fmla="*/ 2 h 5"/>
                <a:gd name="T14" fmla="*/ 1219 w 1219"/>
                <a:gd name="T15" fmla="*/ 3 h 5"/>
                <a:gd name="T16" fmla="*/ 1067 w 1219"/>
                <a:gd name="T17" fmla="*/ 4 h 5"/>
                <a:gd name="T18" fmla="*/ 914 w 1219"/>
                <a:gd name="T19" fmla="*/ 4 h 5"/>
                <a:gd name="T20" fmla="*/ 609 w 1219"/>
                <a:gd name="T21" fmla="*/ 3 h 5"/>
                <a:gd name="T22" fmla="*/ 457 w 1219"/>
                <a:gd name="T23" fmla="*/ 3 h 5"/>
                <a:gd name="T24" fmla="*/ 304 w 1219"/>
                <a:gd name="T25" fmla="*/ 4 h 5"/>
                <a:gd name="T26" fmla="*/ 0 w 1219"/>
                <a:gd name="T27" fmla="*/ 3 h 5"/>
                <a:gd name="T28" fmla="*/ 0 w 1219"/>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56" name="Freeform 44"/>
            <p:cNvSpPr>
              <a:spLocks/>
            </p:cNvSpPr>
            <p:nvPr/>
          </p:nvSpPr>
          <p:spPr bwMode="auto">
            <a:xfrm>
              <a:off x="4443413" y="3759200"/>
              <a:ext cx="9525" cy="1919288"/>
            </a:xfrm>
            <a:custGeom>
              <a:avLst/>
              <a:gdLst>
                <a:gd name="T0" fmla="*/ 2 w 4"/>
                <a:gd name="T1" fmla="*/ 853 h 853"/>
                <a:gd name="T2" fmla="*/ 0 w 4"/>
                <a:gd name="T3" fmla="*/ 640 h 853"/>
                <a:gd name="T4" fmla="*/ 1 w 4"/>
                <a:gd name="T5" fmla="*/ 533 h 853"/>
                <a:gd name="T6" fmla="*/ 1 w 4"/>
                <a:gd name="T7" fmla="*/ 427 h 853"/>
                <a:gd name="T8" fmla="*/ 0 w 4"/>
                <a:gd name="T9" fmla="*/ 213 h 853"/>
                <a:gd name="T10" fmla="*/ 0 w 4"/>
                <a:gd name="T11" fmla="*/ 107 h 853"/>
                <a:gd name="T12" fmla="*/ 2 w 4"/>
                <a:gd name="T13" fmla="*/ 0 h 853"/>
                <a:gd name="T14" fmla="*/ 2 w 4"/>
                <a:gd name="T15" fmla="*/ 0 h 853"/>
                <a:gd name="T16" fmla="*/ 3 w 4"/>
                <a:gd name="T17" fmla="*/ 107 h 853"/>
                <a:gd name="T18" fmla="*/ 4 w 4"/>
                <a:gd name="T19" fmla="*/ 213 h 853"/>
                <a:gd name="T20" fmla="*/ 3 w 4"/>
                <a:gd name="T21" fmla="*/ 427 h 853"/>
                <a:gd name="T22" fmla="*/ 2 w 4"/>
                <a:gd name="T23" fmla="*/ 533 h 853"/>
                <a:gd name="T24" fmla="*/ 3 w 4"/>
                <a:gd name="T25" fmla="*/ 640 h 853"/>
                <a:gd name="T26" fmla="*/ 2 w 4"/>
                <a:gd name="T2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57" name="Freeform 45"/>
            <p:cNvSpPr>
              <a:spLocks noEditPoints="1"/>
            </p:cNvSpPr>
            <p:nvPr/>
          </p:nvSpPr>
          <p:spPr bwMode="auto">
            <a:xfrm>
              <a:off x="903288" y="5772150"/>
              <a:ext cx="341313" cy="331788"/>
            </a:xfrm>
            <a:custGeom>
              <a:avLst/>
              <a:gdLst>
                <a:gd name="T0" fmla="*/ 127 w 152"/>
                <a:gd name="T1" fmla="*/ 122 h 148"/>
                <a:gd name="T2" fmla="*/ 84 w 152"/>
                <a:gd name="T3" fmla="*/ 134 h 148"/>
                <a:gd name="T4" fmla="*/ 112 w 152"/>
                <a:gd name="T5" fmla="*/ 131 h 148"/>
                <a:gd name="T6" fmla="*/ 48 w 152"/>
                <a:gd name="T7" fmla="*/ 142 h 148"/>
                <a:gd name="T8" fmla="*/ 4 w 152"/>
                <a:gd name="T9" fmla="*/ 95 h 148"/>
                <a:gd name="T10" fmla="*/ 20 w 152"/>
                <a:gd name="T11" fmla="*/ 61 h 148"/>
                <a:gd name="T12" fmla="*/ 26 w 152"/>
                <a:gd name="T13" fmla="*/ 58 h 148"/>
                <a:gd name="T14" fmla="*/ 31 w 152"/>
                <a:gd name="T15" fmla="*/ 23 h 148"/>
                <a:gd name="T16" fmla="*/ 19 w 152"/>
                <a:gd name="T17" fmla="*/ 0 h 148"/>
                <a:gd name="T18" fmla="*/ 33 w 152"/>
                <a:gd name="T19" fmla="*/ 57 h 148"/>
                <a:gd name="T20" fmla="*/ 41 w 152"/>
                <a:gd name="T21" fmla="*/ 63 h 148"/>
                <a:gd name="T22" fmla="*/ 36 w 152"/>
                <a:gd name="T23" fmla="*/ 80 h 148"/>
                <a:gd name="T24" fmla="*/ 26 w 152"/>
                <a:gd name="T25" fmla="*/ 67 h 148"/>
                <a:gd name="T26" fmla="*/ 64 w 152"/>
                <a:gd name="T27" fmla="*/ 132 h 148"/>
                <a:gd name="T28" fmla="*/ 84 w 152"/>
                <a:gd name="T29" fmla="*/ 112 h 148"/>
                <a:gd name="T30" fmla="*/ 77 w 152"/>
                <a:gd name="T31" fmla="*/ 131 h 148"/>
                <a:gd name="T32" fmla="*/ 152 w 152"/>
                <a:gd name="T33" fmla="*/ 129 h 148"/>
                <a:gd name="T34" fmla="*/ 114 w 152"/>
                <a:gd name="T35" fmla="*/ 131 h 148"/>
                <a:gd name="T36" fmla="*/ 127 w 152"/>
                <a:gd name="T37" fmla="*/ 122 h 148"/>
                <a:gd name="T38" fmla="*/ 74 w 152"/>
                <a:gd name="T39" fmla="*/ 128 h 148"/>
                <a:gd name="T40" fmla="*/ 68 w 152"/>
                <a:gd name="T41" fmla="*/ 112 h 148"/>
                <a:gd name="T42" fmla="*/ 66 w 152"/>
                <a:gd name="T43" fmla="*/ 117 h 148"/>
                <a:gd name="T44" fmla="*/ 66 w 152"/>
                <a:gd name="T45" fmla="*/ 125 h 148"/>
                <a:gd name="T46" fmla="*/ 73 w 152"/>
                <a:gd name="T47" fmla="*/ 128 h 148"/>
                <a:gd name="T48" fmla="*/ 74 w 152"/>
                <a:gd name="T49" fmla="*/ 114 h 148"/>
                <a:gd name="T50" fmla="*/ 74 w 152"/>
                <a:gd name="T51" fmla="*/ 128 h 148"/>
                <a:gd name="T52" fmla="*/ 9 w 152"/>
                <a:gd name="T53" fmla="*/ 88 h 148"/>
                <a:gd name="T54" fmla="*/ 56 w 152"/>
                <a:gd name="T55" fmla="*/ 135 h 148"/>
                <a:gd name="T56" fmla="*/ 9 w 152"/>
                <a:gd name="T57" fmla="*/ 88 h 148"/>
                <a:gd name="T58" fmla="*/ 37 w 152"/>
                <a:gd name="T59" fmla="*/ 61 h 148"/>
                <a:gd name="T60" fmla="*/ 31 w 152"/>
                <a:gd name="T61" fmla="*/ 77 h 148"/>
                <a:gd name="T62" fmla="*/ 37 w 152"/>
                <a:gd name="T63" fmla="*/ 61 h 148"/>
                <a:gd name="T64" fmla="*/ 30 w 152"/>
                <a:gd name="T65" fmla="*/ 57 h 148"/>
                <a:gd name="T66" fmla="*/ 33 w 152"/>
                <a:gd name="T67" fmla="*/ 31 h 148"/>
                <a:gd name="T68" fmla="*/ 30 w 152"/>
                <a:gd name="T69" fmla="*/ 57 h 148"/>
                <a:gd name="T70" fmla="*/ 30 w 152"/>
                <a:gd name="T71" fmla="*/ 61 h 148"/>
                <a:gd name="T72" fmla="*/ 30 w 152"/>
                <a:gd name="T73" fmla="*/ 74 h 148"/>
                <a:gd name="T74" fmla="*/ 30 w 152"/>
                <a:gd name="T75" fmla="*/ 6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58" name="Freeform 46"/>
            <p:cNvSpPr>
              <a:spLocks noEditPoints="1"/>
            </p:cNvSpPr>
            <p:nvPr/>
          </p:nvSpPr>
          <p:spPr bwMode="auto">
            <a:xfrm>
              <a:off x="906463" y="5768975"/>
              <a:ext cx="341313" cy="323850"/>
            </a:xfrm>
            <a:custGeom>
              <a:avLst/>
              <a:gdLst>
                <a:gd name="T0" fmla="*/ 2 w 151"/>
                <a:gd name="T1" fmla="*/ 96 h 144"/>
                <a:gd name="T2" fmla="*/ 21 w 151"/>
                <a:gd name="T3" fmla="*/ 59 h 144"/>
                <a:gd name="T4" fmla="*/ 22 w 151"/>
                <a:gd name="T5" fmla="*/ 12 h 144"/>
                <a:gd name="T6" fmla="*/ 32 w 151"/>
                <a:gd name="T7" fmla="*/ 58 h 144"/>
                <a:gd name="T8" fmla="*/ 34 w 151"/>
                <a:gd name="T9" fmla="*/ 81 h 144"/>
                <a:gd name="T10" fmla="*/ 15 w 151"/>
                <a:gd name="T11" fmla="*/ 112 h 144"/>
                <a:gd name="T12" fmla="*/ 73 w 151"/>
                <a:gd name="T13" fmla="*/ 107 h 144"/>
                <a:gd name="T14" fmla="*/ 76 w 151"/>
                <a:gd name="T15" fmla="*/ 131 h 144"/>
                <a:gd name="T16" fmla="*/ 151 w 151"/>
                <a:gd name="T17" fmla="*/ 130 h 144"/>
                <a:gd name="T18" fmla="*/ 110 w 151"/>
                <a:gd name="T19" fmla="*/ 134 h 144"/>
                <a:gd name="T20" fmla="*/ 66 w 151"/>
                <a:gd name="T21" fmla="*/ 138 h 144"/>
                <a:gd name="T22" fmla="*/ 12 w 151"/>
                <a:gd name="T23" fmla="*/ 128 h 144"/>
                <a:gd name="T24" fmla="*/ 86 w 151"/>
                <a:gd name="T25" fmla="*/ 138 h 144"/>
                <a:gd name="T26" fmla="*/ 86 w 151"/>
                <a:gd name="T27" fmla="*/ 134 h 144"/>
                <a:gd name="T28" fmla="*/ 75 w 151"/>
                <a:gd name="T29" fmla="*/ 133 h 144"/>
                <a:gd name="T30" fmla="*/ 77 w 151"/>
                <a:gd name="T31" fmla="*/ 128 h 144"/>
                <a:gd name="T32" fmla="*/ 66 w 151"/>
                <a:gd name="T33" fmla="*/ 128 h 144"/>
                <a:gd name="T34" fmla="*/ 64 w 151"/>
                <a:gd name="T35" fmla="*/ 117 h 144"/>
                <a:gd name="T36" fmla="*/ 65 w 151"/>
                <a:gd name="T37" fmla="*/ 114 h 144"/>
                <a:gd name="T38" fmla="*/ 63 w 151"/>
                <a:gd name="T39" fmla="*/ 133 h 144"/>
                <a:gd name="T40" fmla="*/ 54 w 151"/>
                <a:gd name="T41" fmla="*/ 137 h 144"/>
                <a:gd name="T42" fmla="*/ 7 w 151"/>
                <a:gd name="T43" fmla="*/ 86 h 144"/>
                <a:gd name="T44" fmla="*/ 41 w 151"/>
                <a:gd name="T45" fmla="*/ 139 h 144"/>
                <a:gd name="T46" fmla="*/ 92 w 151"/>
                <a:gd name="T47" fmla="*/ 138 h 144"/>
                <a:gd name="T48" fmla="*/ 41 w 151"/>
                <a:gd name="T49" fmla="*/ 137 h 144"/>
                <a:gd name="T50" fmla="*/ 26 w 151"/>
                <a:gd name="T51" fmla="*/ 65 h 144"/>
                <a:gd name="T52" fmla="*/ 32 w 151"/>
                <a:gd name="T53" fmla="*/ 64 h 144"/>
                <a:gd name="T54" fmla="*/ 26 w 151"/>
                <a:gd name="T55" fmla="*/ 72 h 144"/>
                <a:gd name="T56" fmla="*/ 33 w 151"/>
                <a:gd name="T57" fmla="*/ 80 h 144"/>
                <a:gd name="T58" fmla="*/ 38 w 151"/>
                <a:gd name="T59" fmla="*/ 73 h 144"/>
                <a:gd name="T60" fmla="*/ 28 w 151"/>
                <a:gd name="T61" fmla="*/ 78 h 144"/>
                <a:gd name="T62" fmla="*/ 34 w 151"/>
                <a:gd name="T63" fmla="*/ 61 h 144"/>
                <a:gd name="T64" fmla="*/ 18 w 151"/>
                <a:gd name="T65" fmla="*/ 2 h 144"/>
                <a:gd name="T66" fmla="*/ 31 w 151"/>
                <a:gd name="T67" fmla="*/ 32 h 144"/>
                <a:gd name="T68" fmla="*/ 27 w 151"/>
                <a:gd name="T69" fmla="*/ 58 h 144"/>
                <a:gd name="T70" fmla="*/ 28 w 151"/>
                <a:gd name="T71" fmla="*/ 42 h 144"/>
                <a:gd name="T72" fmla="*/ 21 w 151"/>
                <a:gd name="T73" fmla="*/ 61 h 144"/>
                <a:gd name="T74" fmla="*/ 7 w 151"/>
                <a:gd name="T75" fmla="*/ 86 h 144"/>
                <a:gd name="T76" fmla="*/ 110 w 151"/>
                <a:gd name="T77" fmla="*/ 131 h 144"/>
                <a:gd name="T78" fmla="*/ 121 w 151"/>
                <a:gd name="T79" fmla="*/ 123 h 144"/>
                <a:gd name="T80" fmla="*/ 67 w 151"/>
                <a:gd name="T81" fmla="*/ 127 h 144"/>
                <a:gd name="T82" fmla="*/ 74 w 151"/>
                <a:gd name="T83" fmla="*/ 118 h 144"/>
                <a:gd name="T84" fmla="*/ 64 w 151"/>
                <a:gd name="T85" fmla="*/ 118 h 144"/>
                <a:gd name="T86" fmla="*/ 75 w 151"/>
                <a:gd name="T87" fmla="*/ 118 h 144"/>
                <a:gd name="T88" fmla="*/ 70 w 151"/>
                <a:gd name="T89" fmla="*/ 114 h 144"/>
                <a:gd name="T90" fmla="*/ 79 w 151"/>
                <a:gd name="T91" fmla="*/ 120 h 144"/>
                <a:gd name="T92" fmla="*/ 122 w 151"/>
                <a:gd name="T93" fmla="*/ 122 h 144"/>
                <a:gd name="T94" fmla="*/ 123 w 151"/>
                <a:gd name="T95" fmla="*/ 125 h 144"/>
                <a:gd name="T96" fmla="*/ 122 w 151"/>
                <a:gd name="T97" fmla="*/ 122 h 144"/>
                <a:gd name="T98" fmla="*/ 81 w 151"/>
                <a:gd name="T99" fmla="*/ 114 h 144"/>
                <a:gd name="T100" fmla="*/ 32 w 151"/>
                <a:gd name="T101" fmla="*/ 74 h 144"/>
                <a:gd name="T102" fmla="*/ 28 w 151"/>
                <a:gd name="T103" fmla="*/ 63 h 144"/>
                <a:gd name="T104" fmla="*/ 28 w 151"/>
                <a:gd name="T105" fmla="*/ 63 h 144"/>
                <a:gd name="T106" fmla="*/ 29 w 151"/>
                <a:gd name="T107" fmla="*/ 4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59" name="Freeform 47"/>
            <p:cNvSpPr>
              <a:spLocks noEditPoints="1"/>
            </p:cNvSpPr>
            <p:nvPr/>
          </p:nvSpPr>
          <p:spPr bwMode="auto">
            <a:xfrm>
              <a:off x="895350" y="3316288"/>
              <a:ext cx="363538" cy="328613"/>
            </a:xfrm>
            <a:custGeom>
              <a:avLst/>
              <a:gdLst>
                <a:gd name="T0" fmla="*/ 50 w 161"/>
                <a:gd name="T1" fmla="*/ 8 h 146"/>
                <a:gd name="T2" fmla="*/ 60 w 161"/>
                <a:gd name="T3" fmla="*/ 25 h 146"/>
                <a:gd name="T4" fmla="*/ 54 w 161"/>
                <a:gd name="T5" fmla="*/ 17 h 146"/>
                <a:gd name="T6" fmla="*/ 63 w 161"/>
                <a:gd name="T7" fmla="*/ 34 h 146"/>
                <a:gd name="T8" fmla="*/ 49 w 161"/>
                <a:gd name="T9" fmla="*/ 37 h 146"/>
                <a:gd name="T10" fmla="*/ 41 w 161"/>
                <a:gd name="T11" fmla="*/ 13 h 146"/>
                <a:gd name="T12" fmla="*/ 16 w 161"/>
                <a:gd name="T13" fmla="*/ 62 h 146"/>
                <a:gd name="T14" fmla="*/ 34 w 161"/>
                <a:gd name="T15" fmla="*/ 92 h 146"/>
                <a:gd name="T16" fmla="*/ 27 w 161"/>
                <a:gd name="T17" fmla="*/ 146 h 146"/>
                <a:gd name="T18" fmla="*/ 33 w 161"/>
                <a:gd name="T19" fmla="*/ 104 h 146"/>
                <a:gd name="T20" fmla="*/ 26 w 161"/>
                <a:gd name="T21" fmla="*/ 102 h 146"/>
                <a:gd name="T22" fmla="*/ 30 w 161"/>
                <a:gd name="T23" fmla="*/ 101 h 146"/>
                <a:gd name="T24" fmla="*/ 4 w 161"/>
                <a:gd name="T25" fmla="*/ 60 h 146"/>
                <a:gd name="T26" fmla="*/ 41 w 161"/>
                <a:gd name="T27" fmla="*/ 10 h 146"/>
                <a:gd name="T28" fmla="*/ 51 w 161"/>
                <a:gd name="T29" fmla="*/ 4 h 146"/>
                <a:gd name="T30" fmla="*/ 145 w 161"/>
                <a:gd name="T31" fmla="*/ 13 h 146"/>
                <a:gd name="T32" fmla="*/ 142 w 161"/>
                <a:gd name="T33" fmla="*/ 0 h 146"/>
                <a:gd name="T34" fmla="*/ 141 w 161"/>
                <a:gd name="T35" fmla="*/ 33 h 146"/>
                <a:gd name="T36" fmla="*/ 50 w 161"/>
                <a:gd name="T37" fmla="*/ 8 h 146"/>
                <a:gd name="T38" fmla="*/ 137 w 161"/>
                <a:gd name="T39" fmla="*/ 31 h 146"/>
                <a:gd name="T40" fmla="*/ 148 w 161"/>
                <a:gd name="T41" fmla="*/ 16 h 146"/>
                <a:gd name="T42" fmla="*/ 70 w 161"/>
                <a:gd name="T43" fmla="*/ 8 h 146"/>
                <a:gd name="T44" fmla="*/ 137 w 161"/>
                <a:gd name="T45" fmla="*/ 31 h 146"/>
                <a:gd name="T46" fmla="*/ 26 w 161"/>
                <a:gd name="T47" fmla="*/ 84 h 146"/>
                <a:gd name="T48" fmla="*/ 22 w 161"/>
                <a:gd name="T49" fmla="*/ 16 h 146"/>
                <a:gd name="T50" fmla="*/ 26 w 161"/>
                <a:gd name="T51" fmla="*/ 84 h 146"/>
                <a:gd name="T52" fmla="*/ 57 w 161"/>
                <a:gd name="T53" fmla="*/ 28 h 146"/>
                <a:gd name="T54" fmla="*/ 46 w 161"/>
                <a:gd name="T55" fmla="*/ 16 h 146"/>
                <a:gd name="T56" fmla="*/ 57 w 161"/>
                <a:gd name="T57" fmla="*/ 28 h 146"/>
                <a:gd name="T58" fmla="*/ 57 w 161"/>
                <a:gd name="T59" fmla="*/ 31 h 146"/>
                <a:gd name="T60" fmla="*/ 46 w 161"/>
                <a:gd name="T61" fmla="*/ 28 h 146"/>
                <a:gd name="T62" fmla="*/ 57 w 161"/>
                <a:gd name="T63" fmla="*/ 3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60" name="Freeform 48"/>
            <p:cNvSpPr>
              <a:spLocks noEditPoints="1"/>
            </p:cNvSpPr>
            <p:nvPr/>
          </p:nvSpPr>
          <p:spPr bwMode="auto">
            <a:xfrm>
              <a:off x="903288" y="3313113"/>
              <a:ext cx="336550" cy="338138"/>
            </a:xfrm>
            <a:custGeom>
              <a:avLst/>
              <a:gdLst>
                <a:gd name="T0" fmla="*/ 81 w 150"/>
                <a:gd name="T1" fmla="*/ 22 h 150"/>
                <a:gd name="T2" fmla="*/ 52 w 150"/>
                <a:gd name="T3" fmla="*/ 17 h 150"/>
                <a:gd name="T4" fmla="*/ 60 w 150"/>
                <a:gd name="T5" fmla="*/ 35 h 150"/>
                <a:gd name="T6" fmla="*/ 45 w 150"/>
                <a:gd name="T7" fmla="*/ 39 h 150"/>
                <a:gd name="T8" fmla="*/ 39 w 150"/>
                <a:gd name="T9" fmla="*/ 20 h 150"/>
                <a:gd name="T10" fmla="*/ 14 w 150"/>
                <a:gd name="T11" fmla="*/ 63 h 150"/>
                <a:gd name="T12" fmla="*/ 25 w 150"/>
                <a:gd name="T13" fmla="*/ 148 h 150"/>
                <a:gd name="T14" fmla="*/ 26 w 150"/>
                <a:gd name="T15" fmla="*/ 137 h 150"/>
                <a:gd name="T16" fmla="*/ 23 w 150"/>
                <a:gd name="T17" fmla="*/ 104 h 150"/>
                <a:gd name="T18" fmla="*/ 26 w 150"/>
                <a:gd name="T19" fmla="*/ 101 h 150"/>
                <a:gd name="T20" fmla="*/ 1 w 150"/>
                <a:gd name="T21" fmla="*/ 61 h 150"/>
                <a:gd name="T22" fmla="*/ 38 w 150"/>
                <a:gd name="T23" fmla="*/ 10 h 150"/>
                <a:gd name="T24" fmla="*/ 91 w 150"/>
                <a:gd name="T25" fmla="*/ 16 h 150"/>
                <a:gd name="T26" fmla="*/ 139 w 150"/>
                <a:gd name="T27" fmla="*/ 2 h 150"/>
                <a:gd name="T28" fmla="*/ 150 w 150"/>
                <a:gd name="T29" fmla="*/ 12 h 150"/>
                <a:gd name="T30" fmla="*/ 82 w 150"/>
                <a:gd name="T31" fmla="*/ 20 h 150"/>
                <a:gd name="T32" fmla="*/ 141 w 150"/>
                <a:gd name="T33" fmla="*/ 2 h 150"/>
                <a:gd name="T34" fmla="*/ 143 w 150"/>
                <a:gd name="T35" fmla="*/ 14 h 150"/>
                <a:gd name="T36" fmla="*/ 44 w 150"/>
                <a:gd name="T37" fmla="*/ 9 h 150"/>
                <a:gd name="T38" fmla="*/ 38 w 150"/>
                <a:gd name="T39" fmla="*/ 12 h 150"/>
                <a:gd name="T40" fmla="*/ 2 w 150"/>
                <a:gd name="T41" fmla="*/ 60 h 150"/>
                <a:gd name="T42" fmla="*/ 28 w 150"/>
                <a:gd name="T43" fmla="*/ 102 h 150"/>
                <a:gd name="T44" fmla="*/ 30 w 150"/>
                <a:gd name="T45" fmla="*/ 104 h 150"/>
                <a:gd name="T46" fmla="*/ 32 w 150"/>
                <a:gd name="T47" fmla="*/ 116 h 150"/>
                <a:gd name="T48" fmla="*/ 31 w 150"/>
                <a:gd name="T49" fmla="*/ 93 h 150"/>
                <a:gd name="T50" fmla="*/ 11 w 150"/>
                <a:gd name="T51" fmla="*/ 61 h 150"/>
                <a:gd name="T52" fmla="*/ 23 w 150"/>
                <a:gd name="T53" fmla="*/ 85 h 150"/>
                <a:gd name="T54" fmla="*/ 19 w 150"/>
                <a:gd name="T55" fmla="*/ 17 h 150"/>
                <a:gd name="T56" fmla="*/ 39 w 150"/>
                <a:gd name="T57" fmla="*/ 13 h 150"/>
                <a:gd name="T58" fmla="*/ 42 w 150"/>
                <a:gd name="T59" fmla="*/ 29 h 150"/>
                <a:gd name="T60" fmla="*/ 48 w 150"/>
                <a:gd name="T61" fmla="*/ 29 h 150"/>
                <a:gd name="T62" fmla="*/ 55 w 150"/>
                <a:gd name="T63" fmla="*/ 32 h 150"/>
                <a:gd name="T64" fmla="*/ 42 w 150"/>
                <a:gd name="T65" fmla="*/ 30 h 150"/>
                <a:gd name="T66" fmla="*/ 60 w 150"/>
                <a:gd name="T67" fmla="*/ 27 h 150"/>
                <a:gd name="T68" fmla="*/ 58 w 150"/>
                <a:gd name="T69" fmla="*/ 25 h 150"/>
                <a:gd name="T70" fmla="*/ 56 w 150"/>
                <a:gd name="T71" fmla="*/ 27 h 150"/>
                <a:gd name="T72" fmla="*/ 50 w 150"/>
                <a:gd name="T73" fmla="*/ 18 h 150"/>
                <a:gd name="T74" fmla="*/ 45 w 150"/>
                <a:gd name="T75" fmla="*/ 9 h 150"/>
                <a:gd name="T76" fmla="*/ 57 w 150"/>
                <a:gd name="T77" fmla="*/ 25 h 150"/>
                <a:gd name="T78" fmla="*/ 53 w 150"/>
                <a:gd name="T79" fmla="*/ 33 h 150"/>
                <a:gd name="T80" fmla="*/ 44 w 150"/>
                <a:gd name="T81" fmla="*/ 29 h 150"/>
                <a:gd name="T82" fmla="*/ 8 w 150"/>
                <a:gd name="T83" fmla="*/ 46 h 150"/>
                <a:gd name="T84" fmla="*/ 146 w 150"/>
                <a:gd name="T85" fmla="*/ 18 h 150"/>
                <a:gd name="T86" fmla="*/ 134 w 150"/>
                <a:gd name="T87" fmla="*/ 33 h 150"/>
                <a:gd name="T88" fmla="*/ 67 w 150"/>
                <a:gd name="T89" fmla="*/ 9 h 150"/>
                <a:gd name="T90" fmla="*/ 145 w 150"/>
                <a:gd name="T91" fmla="*/ 16 h 150"/>
                <a:gd name="T92" fmla="*/ 133 w 150"/>
                <a:gd name="T93" fmla="*/ 31 h 150"/>
                <a:gd name="T94" fmla="*/ 71 w 150"/>
                <a:gd name="T95" fmla="*/ 11 h 150"/>
                <a:gd name="T96" fmla="*/ 54 w 150"/>
                <a:gd name="T97" fmla="*/ 30 h 150"/>
                <a:gd name="T98" fmla="*/ 43 w 150"/>
                <a:gd name="T99" fmla="*/ 16 h 150"/>
                <a:gd name="T100" fmla="*/ 43 w 150"/>
                <a:gd name="T10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61" name="Freeform 49"/>
            <p:cNvSpPr>
              <a:spLocks noEditPoints="1"/>
            </p:cNvSpPr>
            <p:nvPr/>
          </p:nvSpPr>
          <p:spPr bwMode="auto">
            <a:xfrm>
              <a:off x="4162425" y="3344863"/>
              <a:ext cx="334963" cy="328613"/>
            </a:xfrm>
            <a:custGeom>
              <a:avLst/>
              <a:gdLst>
                <a:gd name="T0" fmla="*/ 61 w 149"/>
                <a:gd name="T1" fmla="*/ 17 h 146"/>
                <a:gd name="T2" fmla="*/ 70 w 149"/>
                <a:gd name="T3" fmla="*/ 13 h 146"/>
                <a:gd name="T4" fmla="*/ 67 w 149"/>
                <a:gd name="T5" fmla="*/ 22 h 146"/>
                <a:gd name="T6" fmla="*/ 71 w 149"/>
                <a:gd name="T7" fmla="*/ 8 h 146"/>
                <a:gd name="T8" fmla="*/ 77 w 149"/>
                <a:gd name="T9" fmla="*/ 20 h 146"/>
                <a:gd name="T10" fmla="*/ 146 w 149"/>
                <a:gd name="T11" fmla="*/ 39 h 146"/>
                <a:gd name="T12" fmla="*/ 125 w 149"/>
                <a:gd name="T13" fmla="*/ 103 h 146"/>
                <a:gd name="T14" fmla="*/ 146 w 149"/>
                <a:gd name="T15" fmla="*/ 99 h 146"/>
                <a:gd name="T16" fmla="*/ 148 w 149"/>
                <a:gd name="T17" fmla="*/ 120 h 146"/>
                <a:gd name="T18" fmla="*/ 129 w 149"/>
                <a:gd name="T19" fmla="*/ 119 h 146"/>
                <a:gd name="T20" fmla="*/ 141 w 149"/>
                <a:gd name="T21" fmla="*/ 143 h 146"/>
                <a:gd name="T22" fmla="*/ 124 w 149"/>
                <a:gd name="T23" fmla="*/ 108 h 146"/>
                <a:gd name="T24" fmla="*/ 121 w 149"/>
                <a:gd name="T25" fmla="*/ 76 h 146"/>
                <a:gd name="T26" fmla="*/ 132 w 149"/>
                <a:gd name="T27" fmla="*/ 18 h 146"/>
                <a:gd name="T28" fmla="*/ 46 w 149"/>
                <a:gd name="T29" fmla="*/ 31 h 146"/>
                <a:gd name="T30" fmla="*/ 0 w 149"/>
                <a:gd name="T31" fmla="*/ 27 h 146"/>
                <a:gd name="T32" fmla="*/ 60 w 149"/>
                <a:gd name="T33" fmla="*/ 24 h 146"/>
                <a:gd name="T34" fmla="*/ 58 w 149"/>
                <a:gd name="T35" fmla="*/ 11 h 146"/>
                <a:gd name="T36" fmla="*/ 68 w 149"/>
                <a:gd name="T37" fmla="*/ 8 h 146"/>
                <a:gd name="T38" fmla="*/ 61 w 149"/>
                <a:gd name="T39" fmla="*/ 17 h 146"/>
                <a:gd name="T40" fmla="*/ 58 w 149"/>
                <a:gd name="T41" fmla="*/ 27 h 146"/>
                <a:gd name="T42" fmla="*/ 31 w 149"/>
                <a:gd name="T43" fmla="*/ 25 h 146"/>
                <a:gd name="T44" fmla="*/ 58 w 149"/>
                <a:gd name="T45" fmla="*/ 27 h 146"/>
                <a:gd name="T46" fmla="*/ 101 w 149"/>
                <a:gd name="T47" fmla="*/ 11 h 146"/>
                <a:gd name="T48" fmla="*/ 88 w 149"/>
                <a:gd name="T49" fmla="*/ 20 h 146"/>
                <a:gd name="T50" fmla="*/ 101 w 149"/>
                <a:gd name="T51" fmla="*/ 11 h 146"/>
                <a:gd name="T52" fmla="*/ 142 w 149"/>
                <a:gd name="T53" fmla="*/ 32 h 146"/>
                <a:gd name="T54" fmla="*/ 141 w 149"/>
                <a:gd name="T55" fmla="*/ 34 h 146"/>
                <a:gd name="T56" fmla="*/ 122 w 149"/>
                <a:gd name="T57" fmla="*/ 95 h 146"/>
                <a:gd name="T58" fmla="*/ 142 w 149"/>
                <a:gd name="T59" fmla="*/ 32 h 146"/>
                <a:gd name="T60" fmla="*/ 145 w 149"/>
                <a:gd name="T61" fmla="*/ 119 h 146"/>
                <a:gd name="T62" fmla="*/ 142 w 149"/>
                <a:gd name="T63" fmla="*/ 106 h 146"/>
                <a:gd name="T64" fmla="*/ 132 w 149"/>
                <a:gd name="T65" fmla="*/ 106 h 146"/>
                <a:gd name="T66" fmla="*/ 145 w 149"/>
                <a:gd name="T67" fmla="*/ 119 h 146"/>
                <a:gd name="T68" fmla="*/ 146 w 149"/>
                <a:gd name="T69" fmla="*/ 103 h 146"/>
                <a:gd name="T70" fmla="*/ 134 w 149"/>
                <a:gd name="T71" fmla="*/ 103 h 146"/>
                <a:gd name="T72" fmla="*/ 146 w 149"/>
                <a:gd name="T73" fmla="*/ 10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62" name="Freeform 50"/>
            <p:cNvSpPr>
              <a:spLocks noEditPoints="1"/>
            </p:cNvSpPr>
            <p:nvPr/>
          </p:nvSpPr>
          <p:spPr bwMode="auto">
            <a:xfrm>
              <a:off x="4162425" y="3359150"/>
              <a:ext cx="334963" cy="309563"/>
            </a:xfrm>
            <a:custGeom>
              <a:avLst/>
              <a:gdLst>
                <a:gd name="T0" fmla="*/ 69 w 149"/>
                <a:gd name="T1" fmla="*/ 3 h 138"/>
                <a:gd name="T2" fmla="*/ 64 w 149"/>
                <a:gd name="T3" fmla="*/ 7 h 138"/>
                <a:gd name="T4" fmla="*/ 70 w 149"/>
                <a:gd name="T5" fmla="*/ 7 h 138"/>
                <a:gd name="T6" fmla="*/ 70 w 149"/>
                <a:gd name="T7" fmla="*/ 3 h 138"/>
                <a:gd name="T8" fmla="*/ 73 w 149"/>
                <a:gd name="T9" fmla="*/ 1 h 138"/>
                <a:gd name="T10" fmla="*/ 147 w 149"/>
                <a:gd name="T11" fmla="*/ 33 h 138"/>
                <a:gd name="T12" fmla="*/ 142 w 149"/>
                <a:gd name="T13" fmla="*/ 91 h 138"/>
                <a:gd name="T14" fmla="*/ 149 w 149"/>
                <a:gd name="T15" fmla="*/ 114 h 138"/>
                <a:gd name="T16" fmla="*/ 130 w 149"/>
                <a:gd name="T17" fmla="*/ 114 h 138"/>
                <a:gd name="T18" fmla="*/ 137 w 149"/>
                <a:gd name="T19" fmla="*/ 138 h 138"/>
                <a:gd name="T20" fmla="*/ 122 w 149"/>
                <a:gd name="T21" fmla="*/ 94 h 138"/>
                <a:gd name="T22" fmla="*/ 129 w 149"/>
                <a:gd name="T23" fmla="*/ 51 h 138"/>
                <a:gd name="T24" fmla="*/ 49 w 149"/>
                <a:gd name="T25" fmla="*/ 26 h 138"/>
                <a:gd name="T26" fmla="*/ 1 w 149"/>
                <a:gd name="T27" fmla="*/ 21 h 138"/>
                <a:gd name="T28" fmla="*/ 39 w 149"/>
                <a:gd name="T29" fmla="*/ 15 h 138"/>
                <a:gd name="T30" fmla="*/ 58 w 149"/>
                <a:gd name="T31" fmla="*/ 5 h 138"/>
                <a:gd name="T32" fmla="*/ 67 w 149"/>
                <a:gd name="T33" fmla="*/ 2 h 138"/>
                <a:gd name="T34" fmla="*/ 60 w 149"/>
                <a:gd name="T35" fmla="*/ 10 h 138"/>
                <a:gd name="T36" fmla="*/ 77 w 149"/>
                <a:gd name="T37" fmla="*/ 14 h 138"/>
                <a:gd name="T38" fmla="*/ 73 w 149"/>
                <a:gd name="T39" fmla="*/ 15 h 138"/>
                <a:gd name="T40" fmla="*/ 68 w 149"/>
                <a:gd name="T41" fmla="*/ 8 h 138"/>
                <a:gd name="T42" fmla="*/ 61 w 149"/>
                <a:gd name="T43" fmla="*/ 12 h 138"/>
                <a:gd name="T44" fmla="*/ 60 w 149"/>
                <a:gd name="T45" fmla="*/ 19 h 138"/>
                <a:gd name="T46" fmla="*/ 7 w 149"/>
                <a:gd name="T47" fmla="*/ 17 h 138"/>
                <a:gd name="T48" fmla="*/ 40 w 149"/>
                <a:gd name="T49" fmla="*/ 17 h 138"/>
                <a:gd name="T50" fmla="*/ 60 w 149"/>
                <a:gd name="T51" fmla="*/ 20 h 138"/>
                <a:gd name="T52" fmla="*/ 31 w 149"/>
                <a:gd name="T53" fmla="*/ 20 h 138"/>
                <a:gd name="T54" fmla="*/ 49 w 149"/>
                <a:gd name="T55" fmla="*/ 24 h 138"/>
                <a:gd name="T56" fmla="*/ 87 w 149"/>
                <a:gd name="T57" fmla="*/ 12 h 138"/>
                <a:gd name="T58" fmla="*/ 77 w 149"/>
                <a:gd name="T59" fmla="*/ 14 h 138"/>
                <a:gd name="T60" fmla="*/ 124 w 149"/>
                <a:gd name="T61" fmla="*/ 97 h 138"/>
                <a:gd name="T62" fmla="*/ 101 w 149"/>
                <a:gd name="T63" fmla="*/ 4 h 138"/>
                <a:gd name="T64" fmla="*/ 89 w 149"/>
                <a:gd name="T65" fmla="*/ 14 h 138"/>
                <a:gd name="T66" fmla="*/ 133 w 149"/>
                <a:gd name="T67" fmla="*/ 12 h 138"/>
                <a:gd name="T68" fmla="*/ 131 w 149"/>
                <a:gd name="T69" fmla="*/ 55 h 138"/>
                <a:gd name="T70" fmla="*/ 140 w 149"/>
                <a:gd name="T71" fmla="*/ 24 h 138"/>
                <a:gd name="T72" fmla="*/ 123 w 149"/>
                <a:gd name="T73" fmla="*/ 89 h 138"/>
                <a:gd name="T74" fmla="*/ 135 w 149"/>
                <a:gd name="T75" fmla="*/ 137 h 138"/>
                <a:gd name="T76" fmla="*/ 141 w 149"/>
                <a:gd name="T77" fmla="*/ 116 h 138"/>
                <a:gd name="T78" fmla="*/ 147 w 149"/>
                <a:gd name="T79" fmla="*/ 98 h 138"/>
                <a:gd name="T80" fmla="*/ 131 w 149"/>
                <a:gd name="T81" fmla="*/ 99 h 138"/>
                <a:gd name="T82" fmla="*/ 146 w 149"/>
                <a:gd name="T83" fmla="*/ 94 h 138"/>
                <a:gd name="T84" fmla="*/ 88 w 149"/>
                <a:gd name="T85" fmla="*/ 12 h 138"/>
                <a:gd name="T86" fmla="*/ 95 w 149"/>
                <a:gd name="T87" fmla="*/ 9 h 138"/>
                <a:gd name="T88" fmla="*/ 40 w 149"/>
                <a:gd name="T89" fmla="*/ 19 h 138"/>
                <a:gd name="T90" fmla="*/ 56 w 149"/>
                <a:gd name="T91" fmla="*/ 21 h 138"/>
                <a:gd name="T92" fmla="*/ 141 w 149"/>
                <a:gd name="T93" fmla="*/ 28 h 138"/>
                <a:gd name="T94" fmla="*/ 131 w 149"/>
                <a:gd name="T95" fmla="*/ 66 h 138"/>
                <a:gd name="T96" fmla="*/ 141 w 149"/>
                <a:gd name="T97" fmla="*/ 97 h 138"/>
                <a:gd name="T98" fmla="*/ 143 w 149"/>
                <a:gd name="T99" fmla="*/ 100 h 138"/>
                <a:gd name="T100" fmla="*/ 130 w 149"/>
                <a:gd name="T101" fmla="*/ 108 h 138"/>
                <a:gd name="T102" fmla="*/ 131 w 149"/>
                <a:gd name="T10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63" name="Freeform 51"/>
            <p:cNvSpPr>
              <a:spLocks noEditPoints="1"/>
            </p:cNvSpPr>
            <p:nvPr/>
          </p:nvSpPr>
          <p:spPr bwMode="auto">
            <a:xfrm>
              <a:off x="4205288" y="5753100"/>
              <a:ext cx="303213" cy="344488"/>
            </a:xfrm>
            <a:custGeom>
              <a:avLst/>
              <a:gdLst>
                <a:gd name="T0" fmla="*/ 47 w 135"/>
                <a:gd name="T1" fmla="*/ 133 h 153"/>
                <a:gd name="T2" fmla="*/ 91 w 135"/>
                <a:gd name="T3" fmla="*/ 114 h 153"/>
                <a:gd name="T4" fmla="*/ 47 w 135"/>
                <a:gd name="T5" fmla="*/ 138 h 153"/>
                <a:gd name="T6" fmla="*/ 0 w 135"/>
                <a:gd name="T7" fmla="*/ 124 h 153"/>
                <a:gd name="T8" fmla="*/ 4 w 135"/>
                <a:gd name="T9" fmla="*/ 133 h 153"/>
                <a:gd name="T10" fmla="*/ 97 w 135"/>
                <a:gd name="T11" fmla="*/ 109 h 153"/>
                <a:gd name="T12" fmla="*/ 100 w 135"/>
                <a:gd name="T13" fmla="*/ 94 h 153"/>
                <a:gd name="T14" fmla="*/ 125 w 135"/>
                <a:gd name="T15" fmla="*/ 22 h 153"/>
                <a:gd name="T16" fmla="*/ 101 w 135"/>
                <a:gd name="T17" fmla="*/ 15 h 153"/>
                <a:gd name="T18" fmla="*/ 114 w 135"/>
                <a:gd name="T19" fmla="*/ 5 h 153"/>
                <a:gd name="T20" fmla="*/ 132 w 135"/>
                <a:gd name="T21" fmla="*/ 30 h 153"/>
                <a:gd name="T22" fmla="*/ 107 w 135"/>
                <a:gd name="T23" fmla="*/ 106 h 153"/>
                <a:gd name="T24" fmla="*/ 100 w 135"/>
                <a:gd name="T25" fmla="*/ 137 h 153"/>
                <a:gd name="T26" fmla="*/ 95 w 135"/>
                <a:gd name="T27" fmla="*/ 113 h 153"/>
                <a:gd name="T28" fmla="*/ 47 w 135"/>
                <a:gd name="T29" fmla="*/ 133 h 153"/>
                <a:gd name="T30" fmla="*/ 102 w 135"/>
                <a:gd name="T31" fmla="*/ 107 h 153"/>
                <a:gd name="T32" fmla="*/ 128 w 135"/>
                <a:gd name="T33" fmla="*/ 36 h 153"/>
                <a:gd name="T34" fmla="*/ 102 w 135"/>
                <a:gd name="T35" fmla="*/ 107 h 153"/>
                <a:gd name="T36" fmla="*/ 114 w 135"/>
                <a:gd name="T37" fmla="*/ 110 h 153"/>
                <a:gd name="T38" fmla="*/ 118 w 135"/>
                <a:gd name="T39" fmla="*/ 128 h 153"/>
                <a:gd name="T40" fmla="*/ 114 w 135"/>
                <a:gd name="T41" fmla="*/ 110 h 153"/>
                <a:gd name="T42" fmla="*/ 104 w 135"/>
                <a:gd name="T43" fmla="*/ 110 h 153"/>
                <a:gd name="T44" fmla="*/ 102 w 135"/>
                <a:gd name="T45" fmla="*/ 131 h 153"/>
                <a:gd name="T46" fmla="*/ 115 w 135"/>
                <a:gd name="T47" fmla="*/ 133 h 153"/>
                <a:gd name="T48" fmla="*/ 104 w 135"/>
                <a:gd name="T49" fmla="*/ 11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64" name="Freeform 52"/>
            <p:cNvSpPr>
              <a:spLocks noEditPoints="1"/>
            </p:cNvSpPr>
            <p:nvPr/>
          </p:nvSpPr>
          <p:spPr bwMode="auto">
            <a:xfrm>
              <a:off x="4202113" y="5762625"/>
              <a:ext cx="306388" cy="311150"/>
            </a:xfrm>
            <a:custGeom>
              <a:avLst/>
              <a:gdLst>
                <a:gd name="T0" fmla="*/ 0 w 136"/>
                <a:gd name="T1" fmla="*/ 120 h 138"/>
                <a:gd name="T2" fmla="*/ 4 w 136"/>
                <a:gd name="T3" fmla="*/ 120 h 138"/>
                <a:gd name="T4" fmla="*/ 23 w 136"/>
                <a:gd name="T5" fmla="*/ 132 h 138"/>
                <a:gd name="T6" fmla="*/ 97 w 136"/>
                <a:gd name="T7" fmla="*/ 104 h 138"/>
                <a:gd name="T8" fmla="*/ 100 w 136"/>
                <a:gd name="T9" fmla="*/ 90 h 138"/>
                <a:gd name="T10" fmla="*/ 103 w 136"/>
                <a:gd name="T11" fmla="*/ 11 h 138"/>
                <a:gd name="T12" fmla="*/ 101 w 136"/>
                <a:gd name="T13" fmla="*/ 6 h 138"/>
                <a:gd name="T14" fmla="*/ 134 w 136"/>
                <a:gd name="T15" fmla="*/ 26 h 138"/>
                <a:gd name="T16" fmla="*/ 125 w 136"/>
                <a:gd name="T17" fmla="*/ 119 h 138"/>
                <a:gd name="T18" fmla="*/ 100 w 136"/>
                <a:gd name="T19" fmla="*/ 133 h 138"/>
                <a:gd name="T20" fmla="*/ 96 w 136"/>
                <a:gd name="T21" fmla="*/ 110 h 138"/>
                <a:gd name="T22" fmla="*/ 87 w 136"/>
                <a:gd name="T23" fmla="*/ 115 h 138"/>
                <a:gd name="T24" fmla="*/ 5 w 136"/>
                <a:gd name="T25" fmla="*/ 129 h 138"/>
                <a:gd name="T26" fmla="*/ 48 w 136"/>
                <a:gd name="T27" fmla="*/ 134 h 138"/>
                <a:gd name="T28" fmla="*/ 48 w 136"/>
                <a:gd name="T29" fmla="*/ 129 h 138"/>
                <a:gd name="T30" fmla="*/ 65 w 136"/>
                <a:gd name="T31" fmla="*/ 120 h 138"/>
                <a:gd name="T32" fmla="*/ 97 w 136"/>
                <a:gd name="T33" fmla="*/ 108 h 138"/>
                <a:gd name="T34" fmla="*/ 97 w 136"/>
                <a:gd name="T35" fmla="*/ 109 h 138"/>
                <a:gd name="T36" fmla="*/ 111 w 136"/>
                <a:gd name="T37" fmla="*/ 135 h 138"/>
                <a:gd name="T38" fmla="*/ 118 w 136"/>
                <a:gd name="T39" fmla="*/ 125 h 138"/>
                <a:gd name="T40" fmla="*/ 117 w 136"/>
                <a:gd name="T41" fmla="*/ 129 h 138"/>
                <a:gd name="T42" fmla="*/ 108 w 136"/>
                <a:gd name="T43" fmla="*/ 129 h 138"/>
                <a:gd name="T44" fmla="*/ 103 w 136"/>
                <a:gd name="T45" fmla="*/ 128 h 138"/>
                <a:gd name="T46" fmla="*/ 105 w 136"/>
                <a:gd name="T47" fmla="*/ 105 h 138"/>
                <a:gd name="T48" fmla="*/ 118 w 136"/>
                <a:gd name="T49" fmla="*/ 124 h 138"/>
                <a:gd name="T50" fmla="*/ 114 w 136"/>
                <a:gd name="T51" fmla="*/ 105 h 138"/>
                <a:gd name="T52" fmla="*/ 108 w 136"/>
                <a:gd name="T53" fmla="*/ 102 h 138"/>
                <a:gd name="T54" fmla="*/ 115 w 136"/>
                <a:gd name="T55" fmla="*/ 82 h 138"/>
                <a:gd name="T56" fmla="*/ 102 w 136"/>
                <a:gd name="T57" fmla="*/ 7 h 138"/>
                <a:gd name="T58" fmla="*/ 127 w 136"/>
                <a:gd name="T59" fmla="*/ 18 h 138"/>
                <a:gd name="T60" fmla="*/ 98 w 136"/>
                <a:gd name="T61" fmla="*/ 105 h 138"/>
                <a:gd name="T62" fmla="*/ 23 w 136"/>
                <a:gd name="T63" fmla="*/ 133 h 138"/>
                <a:gd name="T64" fmla="*/ 104 w 136"/>
                <a:gd name="T65" fmla="*/ 127 h 138"/>
                <a:gd name="T66" fmla="*/ 115 w 136"/>
                <a:gd name="T67" fmla="*/ 113 h 138"/>
                <a:gd name="T68" fmla="*/ 89 w 136"/>
                <a:gd name="T69" fmla="*/ 110 h 138"/>
                <a:gd name="T70" fmla="*/ 74 w 136"/>
                <a:gd name="T71" fmla="*/ 118 h 138"/>
                <a:gd name="T72" fmla="*/ 4 w 136"/>
                <a:gd name="T73" fmla="*/ 127 h 138"/>
                <a:gd name="T74" fmla="*/ 2 w 136"/>
                <a:gd name="T75" fmla="*/ 121 h 138"/>
                <a:gd name="T76" fmla="*/ 120 w 136"/>
                <a:gd name="T77" fmla="*/ 123 h 138"/>
                <a:gd name="T78" fmla="*/ 102 w 136"/>
                <a:gd name="T79" fmla="*/ 108 h 138"/>
                <a:gd name="T80" fmla="*/ 128 w 136"/>
                <a:gd name="T81" fmla="*/ 32 h 138"/>
                <a:gd name="T82" fmla="*/ 104 w 136"/>
                <a:gd name="T83" fmla="*/ 103 h 138"/>
                <a:gd name="T84" fmla="*/ 116 w 136"/>
                <a:gd name="T85" fmla="*/ 72 h 138"/>
                <a:gd name="T86" fmla="*/ 128 w 136"/>
                <a:gd name="T87" fmla="*/ 4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grpSp>
      <p:sp>
        <p:nvSpPr>
          <p:cNvPr id="79" name="Picture Placeholder 33" descr="An empty placeholder to add an image. Click on the placeholder and select the image that you wish to add."/>
          <p:cNvSpPr>
            <a:spLocks noGrp="1"/>
          </p:cNvSpPr>
          <p:nvPr>
            <p:ph type="pic" sz="quarter" idx="19"/>
          </p:nvPr>
        </p:nvSpPr>
        <p:spPr>
          <a:xfrm>
            <a:off x="1249168" y="1824285"/>
            <a:ext cx="2715289" cy="2776308"/>
          </a:xfrm>
          <a:solidFill>
            <a:schemeClr val="bg2"/>
          </a:solidFill>
          <a:ln w="38100">
            <a:solidFill>
              <a:schemeClr val="bg1"/>
            </a:solidFill>
          </a:ln>
        </p:spPr>
        <p:txBody>
          <a:bodyPr/>
          <a:lstStyle>
            <a:lvl1pPr marL="0" indent="0" algn="ctr">
              <a:buNone/>
              <a:defRPr/>
            </a:lvl1pPr>
          </a:lstStyle>
          <a:p>
            <a:r>
              <a:rPr lang="en-US" smtClean="0"/>
              <a:t>Click icon to add picture</a:t>
            </a:r>
            <a:endParaRPr dirty="0"/>
          </a:p>
        </p:txBody>
      </p:sp>
      <p:sp>
        <p:nvSpPr>
          <p:cNvPr id="81" name="Text Placeholder 3"/>
          <p:cNvSpPr>
            <a:spLocks noGrp="1"/>
          </p:cNvSpPr>
          <p:nvPr>
            <p:ph type="body" sz="half" idx="2"/>
          </p:nvPr>
        </p:nvSpPr>
        <p:spPr>
          <a:xfrm>
            <a:off x="1235212" y="4947405"/>
            <a:ext cx="2743200" cy="914400"/>
          </a:xfrm>
        </p:spPr>
        <p:txBody>
          <a:bodyPr>
            <a:normAutofit/>
          </a:bodyPr>
          <a:lstStyle>
            <a:lvl1pPr marL="0" indent="0">
              <a:spcBef>
                <a:spcPts val="16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grpSp>
        <p:nvGrpSpPr>
          <p:cNvPr id="84" name="Group 83"/>
          <p:cNvGrpSpPr>
            <a:grpSpLocks noChangeAspect="1"/>
          </p:cNvGrpSpPr>
          <p:nvPr userDrawn="1"/>
        </p:nvGrpSpPr>
        <p:grpSpPr>
          <a:xfrm rot="5400000">
            <a:off x="4517135" y="1678105"/>
            <a:ext cx="3123347" cy="3089730"/>
            <a:chOff x="895350" y="3313113"/>
            <a:chExt cx="3613151" cy="2790825"/>
          </a:xfrm>
          <a:solidFill>
            <a:schemeClr val="tx1">
              <a:lumMod val="50000"/>
            </a:schemeClr>
          </a:solidFill>
        </p:grpSpPr>
        <p:sp>
          <p:nvSpPr>
            <p:cNvPr id="85" name="Freeform 41"/>
            <p:cNvSpPr>
              <a:spLocks/>
            </p:cNvSpPr>
            <p:nvPr/>
          </p:nvSpPr>
          <p:spPr bwMode="auto">
            <a:xfrm>
              <a:off x="963613" y="3725863"/>
              <a:ext cx="11113" cy="1952625"/>
            </a:xfrm>
            <a:custGeom>
              <a:avLst/>
              <a:gdLst>
                <a:gd name="T0" fmla="*/ 3 w 5"/>
                <a:gd name="T1" fmla="*/ 0 h 868"/>
                <a:gd name="T2" fmla="*/ 4 w 5"/>
                <a:gd name="T3" fmla="*/ 217 h 868"/>
                <a:gd name="T4" fmla="*/ 3 w 5"/>
                <a:gd name="T5" fmla="*/ 326 h 868"/>
                <a:gd name="T6" fmla="*/ 4 w 5"/>
                <a:gd name="T7" fmla="*/ 434 h 868"/>
                <a:gd name="T8" fmla="*/ 4 w 5"/>
                <a:gd name="T9" fmla="*/ 651 h 868"/>
                <a:gd name="T10" fmla="*/ 4 w 5"/>
                <a:gd name="T11" fmla="*/ 760 h 868"/>
                <a:gd name="T12" fmla="*/ 3 w 5"/>
                <a:gd name="T13" fmla="*/ 868 h 868"/>
                <a:gd name="T14" fmla="*/ 2 w 5"/>
                <a:gd name="T15" fmla="*/ 868 h 868"/>
                <a:gd name="T16" fmla="*/ 1 w 5"/>
                <a:gd name="T17" fmla="*/ 760 h 868"/>
                <a:gd name="T18" fmla="*/ 0 w 5"/>
                <a:gd name="T19" fmla="*/ 651 h 868"/>
                <a:gd name="T20" fmla="*/ 1 w 5"/>
                <a:gd name="T21" fmla="*/ 434 h 868"/>
                <a:gd name="T22" fmla="*/ 2 w 5"/>
                <a:gd name="T23" fmla="*/ 326 h 868"/>
                <a:gd name="T24" fmla="*/ 1 w 5"/>
                <a:gd name="T25" fmla="*/ 217 h 868"/>
                <a:gd name="T26" fmla="*/ 2 w 5"/>
                <a:gd name="T27" fmla="*/ 0 h 868"/>
                <a:gd name="T28" fmla="*/ 3 w 5"/>
                <a:gd name="T29" fmla="*/ 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86" name="Freeform 42"/>
            <p:cNvSpPr>
              <a:spLocks/>
            </p:cNvSpPr>
            <p:nvPr/>
          </p:nvSpPr>
          <p:spPr bwMode="auto">
            <a:xfrm>
              <a:off x="1350963" y="6038850"/>
              <a:ext cx="2736850" cy="11113"/>
            </a:xfrm>
            <a:custGeom>
              <a:avLst/>
              <a:gdLst>
                <a:gd name="T0" fmla="*/ 0 w 1216"/>
                <a:gd name="T1" fmla="*/ 2 h 5"/>
                <a:gd name="T2" fmla="*/ 304 w 1216"/>
                <a:gd name="T3" fmla="*/ 1 h 5"/>
                <a:gd name="T4" fmla="*/ 456 w 1216"/>
                <a:gd name="T5" fmla="*/ 2 h 5"/>
                <a:gd name="T6" fmla="*/ 608 w 1216"/>
                <a:gd name="T7" fmla="*/ 1 h 5"/>
                <a:gd name="T8" fmla="*/ 912 w 1216"/>
                <a:gd name="T9" fmla="*/ 0 h 5"/>
                <a:gd name="T10" fmla="*/ 1064 w 1216"/>
                <a:gd name="T11" fmla="*/ 1 h 5"/>
                <a:gd name="T12" fmla="*/ 1216 w 1216"/>
                <a:gd name="T13" fmla="*/ 2 h 5"/>
                <a:gd name="T14" fmla="*/ 1216 w 1216"/>
                <a:gd name="T15" fmla="*/ 2 h 5"/>
                <a:gd name="T16" fmla="*/ 1064 w 1216"/>
                <a:gd name="T17" fmla="*/ 4 h 5"/>
                <a:gd name="T18" fmla="*/ 912 w 1216"/>
                <a:gd name="T19" fmla="*/ 4 h 5"/>
                <a:gd name="T20" fmla="*/ 608 w 1216"/>
                <a:gd name="T21" fmla="*/ 3 h 5"/>
                <a:gd name="T22" fmla="*/ 456 w 1216"/>
                <a:gd name="T23" fmla="*/ 3 h 5"/>
                <a:gd name="T24" fmla="*/ 304 w 1216"/>
                <a:gd name="T25" fmla="*/ 4 h 5"/>
                <a:gd name="T26" fmla="*/ 0 w 1216"/>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87" name="Freeform 43"/>
            <p:cNvSpPr>
              <a:spLocks/>
            </p:cNvSpPr>
            <p:nvPr/>
          </p:nvSpPr>
          <p:spPr bwMode="auto">
            <a:xfrm>
              <a:off x="1330325" y="3378200"/>
              <a:ext cx="2743200" cy="11113"/>
            </a:xfrm>
            <a:custGeom>
              <a:avLst/>
              <a:gdLst>
                <a:gd name="T0" fmla="*/ 0 w 1219"/>
                <a:gd name="T1" fmla="*/ 2 h 5"/>
                <a:gd name="T2" fmla="*/ 304 w 1219"/>
                <a:gd name="T3" fmla="*/ 1 h 5"/>
                <a:gd name="T4" fmla="*/ 457 w 1219"/>
                <a:gd name="T5" fmla="*/ 2 h 5"/>
                <a:gd name="T6" fmla="*/ 609 w 1219"/>
                <a:gd name="T7" fmla="*/ 1 h 5"/>
                <a:gd name="T8" fmla="*/ 914 w 1219"/>
                <a:gd name="T9" fmla="*/ 0 h 5"/>
                <a:gd name="T10" fmla="*/ 1067 w 1219"/>
                <a:gd name="T11" fmla="*/ 1 h 5"/>
                <a:gd name="T12" fmla="*/ 1219 w 1219"/>
                <a:gd name="T13" fmla="*/ 2 h 5"/>
                <a:gd name="T14" fmla="*/ 1219 w 1219"/>
                <a:gd name="T15" fmla="*/ 3 h 5"/>
                <a:gd name="T16" fmla="*/ 1067 w 1219"/>
                <a:gd name="T17" fmla="*/ 4 h 5"/>
                <a:gd name="T18" fmla="*/ 914 w 1219"/>
                <a:gd name="T19" fmla="*/ 4 h 5"/>
                <a:gd name="T20" fmla="*/ 609 w 1219"/>
                <a:gd name="T21" fmla="*/ 3 h 5"/>
                <a:gd name="T22" fmla="*/ 457 w 1219"/>
                <a:gd name="T23" fmla="*/ 3 h 5"/>
                <a:gd name="T24" fmla="*/ 304 w 1219"/>
                <a:gd name="T25" fmla="*/ 4 h 5"/>
                <a:gd name="T26" fmla="*/ 0 w 1219"/>
                <a:gd name="T27" fmla="*/ 3 h 5"/>
                <a:gd name="T28" fmla="*/ 0 w 1219"/>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88" name="Freeform 44"/>
            <p:cNvSpPr>
              <a:spLocks/>
            </p:cNvSpPr>
            <p:nvPr/>
          </p:nvSpPr>
          <p:spPr bwMode="auto">
            <a:xfrm>
              <a:off x="4443413" y="3759200"/>
              <a:ext cx="9525" cy="1919288"/>
            </a:xfrm>
            <a:custGeom>
              <a:avLst/>
              <a:gdLst>
                <a:gd name="T0" fmla="*/ 2 w 4"/>
                <a:gd name="T1" fmla="*/ 853 h 853"/>
                <a:gd name="T2" fmla="*/ 0 w 4"/>
                <a:gd name="T3" fmla="*/ 640 h 853"/>
                <a:gd name="T4" fmla="*/ 1 w 4"/>
                <a:gd name="T5" fmla="*/ 533 h 853"/>
                <a:gd name="T6" fmla="*/ 1 w 4"/>
                <a:gd name="T7" fmla="*/ 427 h 853"/>
                <a:gd name="T8" fmla="*/ 0 w 4"/>
                <a:gd name="T9" fmla="*/ 213 h 853"/>
                <a:gd name="T10" fmla="*/ 0 w 4"/>
                <a:gd name="T11" fmla="*/ 107 h 853"/>
                <a:gd name="T12" fmla="*/ 2 w 4"/>
                <a:gd name="T13" fmla="*/ 0 h 853"/>
                <a:gd name="T14" fmla="*/ 2 w 4"/>
                <a:gd name="T15" fmla="*/ 0 h 853"/>
                <a:gd name="T16" fmla="*/ 3 w 4"/>
                <a:gd name="T17" fmla="*/ 107 h 853"/>
                <a:gd name="T18" fmla="*/ 4 w 4"/>
                <a:gd name="T19" fmla="*/ 213 h 853"/>
                <a:gd name="T20" fmla="*/ 3 w 4"/>
                <a:gd name="T21" fmla="*/ 427 h 853"/>
                <a:gd name="T22" fmla="*/ 2 w 4"/>
                <a:gd name="T23" fmla="*/ 533 h 853"/>
                <a:gd name="T24" fmla="*/ 3 w 4"/>
                <a:gd name="T25" fmla="*/ 640 h 853"/>
                <a:gd name="T26" fmla="*/ 2 w 4"/>
                <a:gd name="T2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89" name="Freeform 45"/>
            <p:cNvSpPr>
              <a:spLocks noEditPoints="1"/>
            </p:cNvSpPr>
            <p:nvPr/>
          </p:nvSpPr>
          <p:spPr bwMode="auto">
            <a:xfrm>
              <a:off x="903288" y="5772150"/>
              <a:ext cx="341313" cy="331788"/>
            </a:xfrm>
            <a:custGeom>
              <a:avLst/>
              <a:gdLst>
                <a:gd name="T0" fmla="*/ 127 w 152"/>
                <a:gd name="T1" fmla="*/ 122 h 148"/>
                <a:gd name="T2" fmla="*/ 84 w 152"/>
                <a:gd name="T3" fmla="*/ 134 h 148"/>
                <a:gd name="T4" fmla="*/ 112 w 152"/>
                <a:gd name="T5" fmla="*/ 131 h 148"/>
                <a:gd name="T6" fmla="*/ 48 w 152"/>
                <a:gd name="T7" fmla="*/ 142 h 148"/>
                <a:gd name="T8" fmla="*/ 4 w 152"/>
                <a:gd name="T9" fmla="*/ 95 h 148"/>
                <a:gd name="T10" fmla="*/ 20 w 152"/>
                <a:gd name="T11" fmla="*/ 61 h 148"/>
                <a:gd name="T12" fmla="*/ 26 w 152"/>
                <a:gd name="T13" fmla="*/ 58 h 148"/>
                <a:gd name="T14" fmla="*/ 31 w 152"/>
                <a:gd name="T15" fmla="*/ 23 h 148"/>
                <a:gd name="T16" fmla="*/ 19 w 152"/>
                <a:gd name="T17" fmla="*/ 0 h 148"/>
                <a:gd name="T18" fmla="*/ 33 w 152"/>
                <a:gd name="T19" fmla="*/ 57 h 148"/>
                <a:gd name="T20" fmla="*/ 41 w 152"/>
                <a:gd name="T21" fmla="*/ 63 h 148"/>
                <a:gd name="T22" fmla="*/ 36 w 152"/>
                <a:gd name="T23" fmla="*/ 80 h 148"/>
                <a:gd name="T24" fmla="*/ 26 w 152"/>
                <a:gd name="T25" fmla="*/ 67 h 148"/>
                <a:gd name="T26" fmla="*/ 64 w 152"/>
                <a:gd name="T27" fmla="*/ 132 h 148"/>
                <a:gd name="T28" fmla="*/ 84 w 152"/>
                <a:gd name="T29" fmla="*/ 112 h 148"/>
                <a:gd name="T30" fmla="*/ 77 w 152"/>
                <a:gd name="T31" fmla="*/ 131 h 148"/>
                <a:gd name="T32" fmla="*/ 152 w 152"/>
                <a:gd name="T33" fmla="*/ 129 h 148"/>
                <a:gd name="T34" fmla="*/ 114 w 152"/>
                <a:gd name="T35" fmla="*/ 131 h 148"/>
                <a:gd name="T36" fmla="*/ 127 w 152"/>
                <a:gd name="T37" fmla="*/ 122 h 148"/>
                <a:gd name="T38" fmla="*/ 74 w 152"/>
                <a:gd name="T39" fmla="*/ 128 h 148"/>
                <a:gd name="T40" fmla="*/ 68 w 152"/>
                <a:gd name="T41" fmla="*/ 112 h 148"/>
                <a:gd name="T42" fmla="*/ 66 w 152"/>
                <a:gd name="T43" fmla="*/ 117 h 148"/>
                <a:gd name="T44" fmla="*/ 66 w 152"/>
                <a:gd name="T45" fmla="*/ 125 h 148"/>
                <a:gd name="T46" fmla="*/ 73 w 152"/>
                <a:gd name="T47" fmla="*/ 128 h 148"/>
                <a:gd name="T48" fmla="*/ 74 w 152"/>
                <a:gd name="T49" fmla="*/ 114 h 148"/>
                <a:gd name="T50" fmla="*/ 74 w 152"/>
                <a:gd name="T51" fmla="*/ 128 h 148"/>
                <a:gd name="T52" fmla="*/ 9 w 152"/>
                <a:gd name="T53" fmla="*/ 88 h 148"/>
                <a:gd name="T54" fmla="*/ 56 w 152"/>
                <a:gd name="T55" fmla="*/ 135 h 148"/>
                <a:gd name="T56" fmla="*/ 9 w 152"/>
                <a:gd name="T57" fmla="*/ 88 h 148"/>
                <a:gd name="T58" fmla="*/ 37 w 152"/>
                <a:gd name="T59" fmla="*/ 61 h 148"/>
                <a:gd name="T60" fmla="*/ 31 w 152"/>
                <a:gd name="T61" fmla="*/ 77 h 148"/>
                <a:gd name="T62" fmla="*/ 37 w 152"/>
                <a:gd name="T63" fmla="*/ 61 h 148"/>
                <a:gd name="T64" fmla="*/ 30 w 152"/>
                <a:gd name="T65" fmla="*/ 57 h 148"/>
                <a:gd name="T66" fmla="*/ 33 w 152"/>
                <a:gd name="T67" fmla="*/ 31 h 148"/>
                <a:gd name="T68" fmla="*/ 30 w 152"/>
                <a:gd name="T69" fmla="*/ 57 h 148"/>
                <a:gd name="T70" fmla="*/ 30 w 152"/>
                <a:gd name="T71" fmla="*/ 61 h 148"/>
                <a:gd name="T72" fmla="*/ 30 w 152"/>
                <a:gd name="T73" fmla="*/ 74 h 148"/>
                <a:gd name="T74" fmla="*/ 30 w 152"/>
                <a:gd name="T75" fmla="*/ 6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0" name="Freeform 46"/>
            <p:cNvSpPr>
              <a:spLocks noEditPoints="1"/>
            </p:cNvSpPr>
            <p:nvPr/>
          </p:nvSpPr>
          <p:spPr bwMode="auto">
            <a:xfrm>
              <a:off x="906463" y="5768975"/>
              <a:ext cx="341313" cy="323850"/>
            </a:xfrm>
            <a:custGeom>
              <a:avLst/>
              <a:gdLst>
                <a:gd name="T0" fmla="*/ 2 w 151"/>
                <a:gd name="T1" fmla="*/ 96 h 144"/>
                <a:gd name="T2" fmla="*/ 21 w 151"/>
                <a:gd name="T3" fmla="*/ 59 h 144"/>
                <a:gd name="T4" fmla="*/ 22 w 151"/>
                <a:gd name="T5" fmla="*/ 12 h 144"/>
                <a:gd name="T6" fmla="*/ 32 w 151"/>
                <a:gd name="T7" fmla="*/ 58 h 144"/>
                <a:gd name="T8" fmla="*/ 34 w 151"/>
                <a:gd name="T9" fmla="*/ 81 h 144"/>
                <a:gd name="T10" fmla="*/ 15 w 151"/>
                <a:gd name="T11" fmla="*/ 112 h 144"/>
                <a:gd name="T12" fmla="*/ 73 w 151"/>
                <a:gd name="T13" fmla="*/ 107 h 144"/>
                <a:gd name="T14" fmla="*/ 76 w 151"/>
                <a:gd name="T15" fmla="*/ 131 h 144"/>
                <a:gd name="T16" fmla="*/ 151 w 151"/>
                <a:gd name="T17" fmla="*/ 130 h 144"/>
                <a:gd name="T18" fmla="*/ 110 w 151"/>
                <a:gd name="T19" fmla="*/ 134 h 144"/>
                <a:gd name="T20" fmla="*/ 66 w 151"/>
                <a:gd name="T21" fmla="*/ 138 h 144"/>
                <a:gd name="T22" fmla="*/ 12 w 151"/>
                <a:gd name="T23" fmla="*/ 128 h 144"/>
                <a:gd name="T24" fmla="*/ 86 w 151"/>
                <a:gd name="T25" fmla="*/ 138 h 144"/>
                <a:gd name="T26" fmla="*/ 86 w 151"/>
                <a:gd name="T27" fmla="*/ 134 h 144"/>
                <a:gd name="T28" fmla="*/ 75 w 151"/>
                <a:gd name="T29" fmla="*/ 133 h 144"/>
                <a:gd name="T30" fmla="*/ 77 w 151"/>
                <a:gd name="T31" fmla="*/ 128 h 144"/>
                <a:gd name="T32" fmla="*/ 66 w 151"/>
                <a:gd name="T33" fmla="*/ 128 h 144"/>
                <a:gd name="T34" fmla="*/ 64 w 151"/>
                <a:gd name="T35" fmla="*/ 117 h 144"/>
                <a:gd name="T36" fmla="*/ 65 w 151"/>
                <a:gd name="T37" fmla="*/ 114 h 144"/>
                <a:gd name="T38" fmla="*/ 63 w 151"/>
                <a:gd name="T39" fmla="*/ 133 h 144"/>
                <a:gd name="T40" fmla="*/ 54 w 151"/>
                <a:gd name="T41" fmla="*/ 137 h 144"/>
                <a:gd name="T42" fmla="*/ 7 w 151"/>
                <a:gd name="T43" fmla="*/ 86 h 144"/>
                <a:gd name="T44" fmla="*/ 41 w 151"/>
                <a:gd name="T45" fmla="*/ 139 h 144"/>
                <a:gd name="T46" fmla="*/ 92 w 151"/>
                <a:gd name="T47" fmla="*/ 138 h 144"/>
                <a:gd name="T48" fmla="*/ 41 w 151"/>
                <a:gd name="T49" fmla="*/ 137 h 144"/>
                <a:gd name="T50" fmla="*/ 26 w 151"/>
                <a:gd name="T51" fmla="*/ 65 h 144"/>
                <a:gd name="T52" fmla="*/ 32 w 151"/>
                <a:gd name="T53" fmla="*/ 64 h 144"/>
                <a:gd name="T54" fmla="*/ 26 w 151"/>
                <a:gd name="T55" fmla="*/ 72 h 144"/>
                <a:gd name="T56" fmla="*/ 33 w 151"/>
                <a:gd name="T57" fmla="*/ 80 h 144"/>
                <a:gd name="T58" fmla="*/ 38 w 151"/>
                <a:gd name="T59" fmla="*/ 73 h 144"/>
                <a:gd name="T60" fmla="*/ 28 w 151"/>
                <a:gd name="T61" fmla="*/ 78 h 144"/>
                <a:gd name="T62" fmla="*/ 34 w 151"/>
                <a:gd name="T63" fmla="*/ 61 h 144"/>
                <a:gd name="T64" fmla="*/ 18 w 151"/>
                <a:gd name="T65" fmla="*/ 2 h 144"/>
                <a:gd name="T66" fmla="*/ 31 w 151"/>
                <a:gd name="T67" fmla="*/ 32 h 144"/>
                <a:gd name="T68" fmla="*/ 27 w 151"/>
                <a:gd name="T69" fmla="*/ 58 h 144"/>
                <a:gd name="T70" fmla="*/ 28 w 151"/>
                <a:gd name="T71" fmla="*/ 42 h 144"/>
                <a:gd name="T72" fmla="*/ 21 w 151"/>
                <a:gd name="T73" fmla="*/ 61 h 144"/>
                <a:gd name="T74" fmla="*/ 7 w 151"/>
                <a:gd name="T75" fmla="*/ 86 h 144"/>
                <a:gd name="T76" fmla="*/ 110 w 151"/>
                <a:gd name="T77" fmla="*/ 131 h 144"/>
                <a:gd name="T78" fmla="*/ 121 w 151"/>
                <a:gd name="T79" fmla="*/ 123 h 144"/>
                <a:gd name="T80" fmla="*/ 67 w 151"/>
                <a:gd name="T81" fmla="*/ 127 h 144"/>
                <a:gd name="T82" fmla="*/ 74 w 151"/>
                <a:gd name="T83" fmla="*/ 118 h 144"/>
                <a:gd name="T84" fmla="*/ 64 w 151"/>
                <a:gd name="T85" fmla="*/ 118 h 144"/>
                <a:gd name="T86" fmla="*/ 75 w 151"/>
                <a:gd name="T87" fmla="*/ 118 h 144"/>
                <a:gd name="T88" fmla="*/ 70 w 151"/>
                <a:gd name="T89" fmla="*/ 114 h 144"/>
                <a:gd name="T90" fmla="*/ 79 w 151"/>
                <a:gd name="T91" fmla="*/ 120 h 144"/>
                <a:gd name="T92" fmla="*/ 122 w 151"/>
                <a:gd name="T93" fmla="*/ 122 h 144"/>
                <a:gd name="T94" fmla="*/ 123 w 151"/>
                <a:gd name="T95" fmla="*/ 125 h 144"/>
                <a:gd name="T96" fmla="*/ 122 w 151"/>
                <a:gd name="T97" fmla="*/ 122 h 144"/>
                <a:gd name="T98" fmla="*/ 81 w 151"/>
                <a:gd name="T99" fmla="*/ 114 h 144"/>
                <a:gd name="T100" fmla="*/ 32 w 151"/>
                <a:gd name="T101" fmla="*/ 74 h 144"/>
                <a:gd name="T102" fmla="*/ 28 w 151"/>
                <a:gd name="T103" fmla="*/ 63 h 144"/>
                <a:gd name="T104" fmla="*/ 28 w 151"/>
                <a:gd name="T105" fmla="*/ 63 h 144"/>
                <a:gd name="T106" fmla="*/ 29 w 151"/>
                <a:gd name="T107" fmla="*/ 4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1" name="Freeform 47"/>
            <p:cNvSpPr>
              <a:spLocks noEditPoints="1"/>
            </p:cNvSpPr>
            <p:nvPr/>
          </p:nvSpPr>
          <p:spPr bwMode="auto">
            <a:xfrm>
              <a:off x="895350" y="3316288"/>
              <a:ext cx="363538" cy="328613"/>
            </a:xfrm>
            <a:custGeom>
              <a:avLst/>
              <a:gdLst>
                <a:gd name="T0" fmla="*/ 50 w 161"/>
                <a:gd name="T1" fmla="*/ 8 h 146"/>
                <a:gd name="T2" fmla="*/ 60 w 161"/>
                <a:gd name="T3" fmla="*/ 25 h 146"/>
                <a:gd name="T4" fmla="*/ 54 w 161"/>
                <a:gd name="T5" fmla="*/ 17 h 146"/>
                <a:gd name="T6" fmla="*/ 63 w 161"/>
                <a:gd name="T7" fmla="*/ 34 h 146"/>
                <a:gd name="T8" fmla="*/ 49 w 161"/>
                <a:gd name="T9" fmla="*/ 37 h 146"/>
                <a:gd name="T10" fmla="*/ 41 w 161"/>
                <a:gd name="T11" fmla="*/ 13 h 146"/>
                <a:gd name="T12" fmla="*/ 16 w 161"/>
                <a:gd name="T13" fmla="*/ 62 h 146"/>
                <a:gd name="T14" fmla="*/ 34 w 161"/>
                <a:gd name="T15" fmla="*/ 92 h 146"/>
                <a:gd name="T16" fmla="*/ 27 w 161"/>
                <a:gd name="T17" fmla="*/ 146 h 146"/>
                <a:gd name="T18" fmla="*/ 33 w 161"/>
                <a:gd name="T19" fmla="*/ 104 h 146"/>
                <a:gd name="T20" fmla="*/ 26 w 161"/>
                <a:gd name="T21" fmla="*/ 102 h 146"/>
                <a:gd name="T22" fmla="*/ 30 w 161"/>
                <a:gd name="T23" fmla="*/ 101 h 146"/>
                <a:gd name="T24" fmla="*/ 4 w 161"/>
                <a:gd name="T25" fmla="*/ 60 h 146"/>
                <a:gd name="T26" fmla="*/ 41 w 161"/>
                <a:gd name="T27" fmla="*/ 10 h 146"/>
                <a:gd name="T28" fmla="*/ 51 w 161"/>
                <a:gd name="T29" fmla="*/ 4 h 146"/>
                <a:gd name="T30" fmla="*/ 145 w 161"/>
                <a:gd name="T31" fmla="*/ 13 h 146"/>
                <a:gd name="T32" fmla="*/ 142 w 161"/>
                <a:gd name="T33" fmla="*/ 0 h 146"/>
                <a:gd name="T34" fmla="*/ 141 w 161"/>
                <a:gd name="T35" fmla="*/ 33 h 146"/>
                <a:gd name="T36" fmla="*/ 50 w 161"/>
                <a:gd name="T37" fmla="*/ 8 h 146"/>
                <a:gd name="T38" fmla="*/ 137 w 161"/>
                <a:gd name="T39" fmla="*/ 31 h 146"/>
                <a:gd name="T40" fmla="*/ 148 w 161"/>
                <a:gd name="T41" fmla="*/ 16 h 146"/>
                <a:gd name="T42" fmla="*/ 70 w 161"/>
                <a:gd name="T43" fmla="*/ 8 h 146"/>
                <a:gd name="T44" fmla="*/ 137 w 161"/>
                <a:gd name="T45" fmla="*/ 31 h 146"/>
                <a:gd name="T46" fmla="*/ 26 w 161"/>
                <a:gd name="T47" fmla="*/ 84 h 146"/>
                <a:gd name="T48" fmla="*/ 22 w 161"/>
                <a:gd name="T49" fmla="*/ 16 h 146"/>
                <a:gd name="T50" fmla="*/ 26 w 161"/>
                <a:gd name="T51" fmla="*/ 84 h 146"/>
                <a:gd name="T52" fmla="*/ 57 w 161"/>
                <a:gd name="T53" fmla="*/ 28 h 146"/>
                <a:gd name="T54" fmla="*/ 46 w 161"/>
                <a:gd name="T55" fmla="*/ 16 h 146"/>
                <a:gd name="T56" fmla="*/ 57 w 161"/>
                <a:gd name="T57" fmla="*/ 28 h 146"/>
                <a:gd name="T58" fmla="*/ 57 w 161"/>
                <a:gd name="T59" fmla="*/ 31 h 146"/>
                <a:gd name="T60" fmla="*/ 46 w 161"/>
                <a:gd name="T61" fmla="*/ 28 h 146"/>
                <a:gd name="T62" fmla="*/ 57 w 161"/>
                <a:gd name="T63" fmla="*/ 3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2" name="Freeform 48"/>
            <p:cNvSpPr>
              <a:spLocks noEditPoints="1"/>
            </p:cNvSpPr>
            <p:nvPr/>
          </p:nvSpPr>
          <p:spPr bwMode="auto">
            <a:xfrm>
              <a:off x="903288" y="3313113"/>
              <a:ext cx="336550" cy="338138"/>
            </a:xfrm>
            <a:custGeom>
              <a:avLst/>
              <a:gdLst>
                <a:gd name="T0" fmla="*/ 81 w 150"/>
                <a:gd name="T1" fmla="*/ 22 h 150"/>
                <a:gd name="T2" fmla="*/ 52 w 150"/>
                <a:gd name="T3" fmla="*/ 17 h 150"/>
                <a:gd name="T4" fmla="*/ 60 w 150"/>
                <a:gd name="T5" fmla="*/ 35 h 150"/>
                <a:gd name="T6" fmla="*/ 45 w 150"/>
                <a:gd name="T7" fmla="*/ 39 h 150"/>
                <a:gd name="T8" fmla="*/ 39 w 150"/>
                <a:gd name="T9" fmla="*/ 20 h 150"/>
                <a:gd name="T10" fmla="*/ 14 w 150"/>
                <a:gd name="T11" fmla="*/ 63 h 150"/>
                <a:gd name="T12" fmla="*/ 25 w 150"/>
                <a:gd name="T13" fmla="*/ 148 h 150"/>
                <a:gd name="T14" fmla="*/ 26 w 150"/>
                <a:gd name="T15" fmla="*/ 137 h 150"/>
                <a:gd name="T16" fmla="*/ 23 w 150"/>
                <a:gd name="T17" fmla="*/ 104 h 150"/>
                <a:gd name="T18" fmla="*/ 26 w 150"/>
                <a:gd name="T19" fmla="*/ 101 h 150"/>
                <a:gd name="T20" fmla="*/ 1 w 150"/>
                <a:gd name="T21" fmla="*/ 61 h 150"/>
                <a:gd name="T22" fmla="*/ 38 w 150"/>
                <a:gd name="T23" fmla="*/ 10 h 150"/>
                <a:gd name="T24" fmla="*/ 91 w 150"/>
                <a:gd name="T25" fmla="*/ 16 h 150"/>
                <a:gd name="T26" fmla="*/ 139 w 150"/>
                <a:gd name="T27" fmla="*/ 2 h 150"/>
                <a:gd name="T28" fmla="*/ 150 w 150"/>
                <a:gd name="T29" fmla="*/ 12 h 150"/>
                <a:gd name="T30" fmla="*/ 82 w 150"/>
                <a:gd name="T31" fmla="*/ 20 h 150"/>
                <a:gd name="T32" fmla="*/ 141 w 150"/>
                <a:gd name="T33" fmla="*/ 2 h 150"/>
                <a:gd name="T34" fmla="*/ 143 w 150"/>
                <a:gd name="T35" fmla="*/ 14 h 150"/>
                <a:gd name="T36" fmla="*/ 44 w 150"/>
                <a:gd name="T37" fmla="*/ 9 h 150"/>
                <a:gd name="T38" fmla="*/ 38 w 150"/>
                <a:gd name="T39" fmla="*/ 12 h 150"/>
                <a:gd name="T40" fmla="*/ 2 w 150"/>
                <a:gd name="T41" fmla="*/ 60 h 150"/>
                <a:gd name="T42" fmla="*/ 28 w 150"/>
                <a:gd name="T43" fmla="*/ 102 h 150"/>
                <a:gd name="T44" fmla="*/ 30 w 150"/>
                <a:gd name="T45" fmla="*/ 104 h 150"/>
                <a:gd name="T46" fmla="*/ 32 w 150"/>
                <a:gd name="T47" fmla="*/ 116 h 150"/>
                <a:gd name="T48" fmla="*/ 31 w 150"/>
                <a:gd name="T49" fmla="*/ 93 h 150"/>
                <a:gd name="T50" fmla="*/ 11 w 150"/>
                <a:gd name="T51" fmla="*/ 61 h 150"/>
                <a:gd name="T52" fmla="*/ 23 w 150"/>
                <a:gd name="T53" fmla="*/ 85 h 150"/>
                <a:gd name="T54" fmla="*/ 19 w 150"/>
                <a:gd name="T55" fmla="*/ 17 h 150"/>
                <a:gd name="T56" fmla="*/ 39 w 150"/>
                <a:gd name="T57" fmla="*/ 13 h 150"/>
                <a:gd name="T58" fmla="*/ 42 w 150"/>
                <a:gd name="T59" fmla="*/ 29 h 150"/>
                <a:gd name="T60" fmla="*/ 48 w 150"/>
                <a:gd name="T61" fmla="*/ 29 h 150"/>
                <a:gd name="T62" fmla="*/ 55 w 150"/>
                <a:gd name="T63" fmla="*/ 32 h 150"/>
                <a:gd name="T64" fmla="*/ 42 w 150"/>
                <a:gd name="T65" fmla="*/ 30 h 150"/>
                <a:gd name="T66" fmla="*/ 60 w 150"/>
                <a:gd name="T67" fmla="*/ 27 h 150"/>
                <a:gd name="T68" fmla="*/ 58 w 150"/>
                <a:gd name="T69" fmla="*/ 25 h 150"/>
                <a:gd name="T70" fmla="*/ 56 w 150"/>
                <a:gd name="T71" fmla="*/ 27 h 150"/>
                <a:gd name="T72" fmla="*/ 50 w 150"/>
                <a:gd name="T73" fmla="*/ 18 h 150"/>
                <a:gd name="T74" fmla="*/ 45 w 150"/>
                <a:gd name="T75" fmla="*/ 9 h 150"/>
                <a:gd name="T76" fmla="*/ 57 w 150"/>
                <a:gd name="T77" fmla="*/ 25 h 150"/>
                <a:gd name="T78" fmla="*/ 53 w 150"/>
                <a:gd name="T79" fmla="*/ 33 h 150"/>
                <a:gd name="T80" fmla="*/ 44 w 150"/>
                <a:gd name="T81" fmla="*/ 29 h 150"/>
                <a:gd name="T82" fmla="*/ 8 w 150"/>
                <a:gd name="T83" fmla="*/ 46 h 150"/>
                <a:gd name="T84" fmla="*/ 146 w 150"/>
                <a:gd name="T85" fmla="*/ 18 h 150"/>
                <a:gd name="T86" fmla="*/ 134 w 150"/>
                <a:gd name="T87" fmla="*/ 33 h 150"/>
                <a:gd name="T88" fmla="*/ 67 w 150"/>
                <a:gd name="T89" fmla="*/ 9 h 150"/>
                <a:gd name="T90" fmla="*/ 145 w 150"/>
                <a:gd name="T91" fmla="*/ 16 h 150"/>
                <a:gd name="T92" fmla="*/ 133 w 150"/>
                <a:gd name="T93" fmla="*/ 31 h 150"/>
                <a:gd name="T94" fmla="*/ 71 w 150"/>
                <a:gd name="T95" fmla="*/ 11 h 150"/>
                <a:gd name="T96" fmla="*/ 54 w 150"/>
                <a:gd name="T97" fmla="*/ 30 h 150"/>
                <a:gd name="T98" fmla="*/ 43 w 150"/>
                <a:gd name="T99" fmla="*/ 16 h 150"/>
                <a:gd name="T100" fmla="*/ 43 w 150"/>
                <a:gd name="T10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3" name="Freeform 49"/>
            <p:cNvSpPr>
              <a:spLocks noEditPoints="1"/>
            </p:cNvSpPr>
            <p:nvPr/>
          </p:nvSpPr>
          <p:spPr bwMode="auto">
            <a:xfrm>
              <a:off x="4162425" y="3344863"/>
              <a:ext cx="334963" cy="328613"/>
            </a:xfrm>
            <a:custGeom>
              <a:avLst/>
              <a:gdLst>
                <a:gd name="T0" fmla="*/ 61 w 149"/>
                <a:gd name="T1" fmla="*/ 17 h 146"/>
                <a:gd name="T2" fmla="*/ 70 w 149"/>
                <a:gd name="T3" fmla="*/ 13 h 146"/>
                <a:gd name="T4" fmla="*/ 67 w 149"/>
                <a:gd name="T5" fmla="*/ 22 h 146"/>
                <a:gd name="T6" fmla="*/ 71 w 149"/>
                <a:gd name="T7" fmla="*/ 8 h 146"/>
                <a:gd name="T8" fmla="*/ 77 w 149"/>
                <a:gd name="T9" fmla="*/ 20 h 146"/>
                <a:gd name="T10" fmla="*/ 146 w 149"/>
                <a:gd name="T11" fmla="*/ 39 h 146"/>
                <a:gd name="T12" fmla="*/ 125 w 149"/>
                <a:gd name="T13" fmla="*/ 103 h 146"/>
                <a:gd name="T14" fmla="*/ 146 w 149"/>
                <a:gd name="T15" fmla="*/ 99 h 146"/>
                <a:gd name="T16" fmla="*/ 148 w 149"/>
                <a:gd name="T17" fmla="*/ 120 h 146"/>
                <a:gd name="T18" fmla="*/ 129 w 149"/>
                <a:gd name="T19" fmla="*/ 119 h 146"/>
                <a:gd name="T20" fmla="*/ 141 w 149"/>
                <a:gd name="T21" fmla="*/ 143 h 146"/>
                <a:gd name="T22" fmla="*/ 124 w 149"/>
                <a:gd name="T23" fmla="*/ 108 h 146"/>
                <a:gd name="T24" fmla="*/ 121 w 149"/>
                <a:gd name="T25" fmla="*/ 76 h 146"/>
                <a:gd name="T26" fmla="*/ 132 w 149"/>
                <a:gd name="T27" fmla="*/ 18 h 146"/>
                <a:gd name="T28" fmla="*/ 46 w 149"/>
                <a:gd name="T29" fmla="*/ 31 h 146"/>
                <a:gd name="T30" fmla="*/ 0 w 149"/>
                <a:gd name="T31" fmla="*/ 27 h 146"/>
                <a:gd name="T32" fmla="*/ 60 w 149"/>
                <a:gd name="T33" fmla="*/ 24 h 146"/>
                <a:gd name="T34" fmla="*/ 58 w 149"/>
                <a:gd name="T35" fmla="*/ 11 h 146"/>
                <a:gd name="T36" fmla="*/ 68 w 149"/>
                <a:gd name="T37" fmla="*/ 8 h 146"/>
                <a:gd name="T38" fmla="*/ 61 w 149"/>
                <a:gd name="T39" fmla="*/ 17 h 146"/>
                <a:gd name="T40" fmla="*/ 58 w 149"/>
                <a:gd name="T41" fmla="*/ 27 h 146"/>
                <a:gd name="T42" fmla="*/ 31 w 149"/>
                <a:gd name="T43" fmla="*/ 25 h 146"/>
                <a:gd name="T44" fmla="*/ 58 w 149"/>
                <a:gd name="T45" fmla="*/ 27 h 146"/>
                <a:gd name="T46" fmla="*/ 101 w 149"/>
                <a:gd name="T47" fmla="*/ 11 h 146"/>
                <a:gd name="T48" fmla="*/ 88 w 149"/>
                <a:gd name="T49" fmla="*/ 20 h 146"/>
                <a:gd name="T50" fmla="*/ 101 w 149"/>
                <a:gd name="T51" fmla="*/ 11 h 146"/>
                <a:gd name="T52" fmla="*/ 142 w 149"/>
                <a:gd name="T53" fmla="*/ 32 h 146"/>
                <a:gd name="T54" fmla="*/ 141 w 149"/>
                <a:gd name="T55" fmla="*/ 34 h 146"/>
                <a:gd name="T56" fmla="*/ 122 w 149"/>
                <a:gd name="T57" fmla="*/ 95 h 146"/>
                <a:gd name="T58" fmla="*/ 142 w 149"/>
                <a:gd name="T59" fmla="*/ 32 h 146"/>
                <a:gd name="T60" fmla="*/ 145 w 149"/>
                <a:gd name="T61" fmla="*/ 119 h 146"/>
                <a:gd name="T62" fmla="*/ 142 w 149"/>
                <a:gd name="T63" fmla="*/ 106 h 146"/>
                <a:gd name="T64" fmla="*/ 132 w 149"/>
                <a:gd name="T65" fmla="*/ 106 h 146"/>
                <a:gd name="T66" fmla="*/ 145 w 149"/>
                <a:gd name="T67" fmla="*/ 119 h 146"/>
                <a:gd name="T68" fmla="*/ 146 w 149"/>
                <a:gd name="T69" fmla="*/ 103 h 146"/>
                <a:gd name="T70" fmla="*/ 134 w 149"/>
                <a:gd name="T71" fmla="*/ 103 h 146"/>
                <a:gd name="T72" fmla="*/ 146 w 149"/>
                <a:gd name="T73" fmla="*/ 10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4" name="Freeform 50"/>
            <p:cNvSpPr>
              <a:spLocks noEditPoints="1"/>
            </p:cNvSpPr>
            <p:nvPr/>
          </p:nvSpPr>
          <p:spPr bwMode="auto">
            <a:xfrm>
              <a:off x="4162425" y="3359150"/>
              <a:ext cx="334963" cy="309563"/>
            </a:xfrm>
            <a:custGeom>
              <a:avLst/>
              <a:gdLst>
                <a:gd name="T0" fmla="*/ 69 w 149"/>
                <a:gd name="T1" fmla="*/ 3 h 138"/>
                <a:gd name="T2" fmla="*/ 64 w 149"/>
                <a:gd name="T3" fmla="*/ 7 h 138"/>
                <a:gd name="T4" fmla="*/ 70 w 149"/>
                <a:gd name="T5" fmla="*/ 7 h 138"/>
                <a:gd name="T6" fmla="*/ 70 w 149"/>
                <a:gd name="T7" fmla="*/ 3 h 138"/>
                <a:gd name="T8" fmla="*/ 73 w 149"/>
                <a:gd name="T9" fmla="*/ 1 h 138"/>
                <a:gd name="T10" fmla="*/ 147 w 149"/>
                <a:gd name="T11" fmla="*/ 33 h 138"/>
                <a:gd name="T12" fmla="*/ 142 w 149"/>
                <a:gd name="T13" fmla="*/ 91 h 138"/>
                <a:gd name="T14" fmla="*/ 149 w 149"/>
                <a:gd name="T15" fmla="*/ 114 h 138"/>
                <a:gd name="T16" fmla="*/ 130 w 149"/>
                <a:gd name="T17" fmla="*/ 114 h 138"/>
                <a:gd name="T18" fmla="*/ 137 w 149"/>
                <a:gd name="T19" fmla="*/ 138 h 138"/>
                <a:gd name="T20" fmla="*/ 122 w 149"/>
                <a:gd name="T21" fmla="*/ 94 h 138"/>
                <a:gd name="T22" fmla="*/ 129 w 149"/>
                <a:gd name="T23" fmla="*/ 51 h 138"/>
                <a:gd name="T24" fmla="*/ 49 w 149"/>
                <a:gd name="T25" fmla="*/ 26 h 138"/>
                <a:gd name="T26" fmla="*/ 1 w 149"/>
                <a:gd name="T27" fmla="*/ 21 h 138"/>
                <a:gd name="T28" fmla="*/ 39 w 149"/>
                <a:gd name="T29" fmla="*/ 15 h 138"/>
                <a:gd name="T30" fmla="*/ 58 w 149"/>
                <a:gd name="T31" fmla="*/ 5 h 138"/>
                <a:gd name="T32" fmla="*/ 67 w 149"/>
                <a:gd name="T33" fmla="*/ 2 h 138"/>
                <a:gd name="T34" fmla="*/ 60 w 149"/>
                <a:gd name="T35" fmla="*/ 10 h 138"/>
                <a:gd name="T36" fmla="*/ 77 w 149"/>
                <a:gd name="T37" fmla="*/ 14 h 138"/>
                <a:gd name="T38" fmla="*/ 73 w 149"/>
                <a:gd name="T39" fmla="*/ 15 h 138"/>
                <a:gd name="T40" fmla="*/ 68 w 149"/>
                <a:gd name="T41" fmla="*/ 8 h 138"/>
                <a:gd name="T42" fmla="*/ 61 w 149"/>
                <a:gd name="T43" fmla="*/ 12 h 138"/>
                <a:gd name="T44" fmla="*/ 60 w 149"/>
                <a:gd name="T45" fmla="*/ 19 h 138"/>
                <a:gd name="T46" fmla="*/ 7 w 149"/>
                <a:gd name="T47" fmla="*/ 17 h 138"/>
                <a:gd name="T48" fmla="*/ 40 w 149"/>
                <a:gd name="T49" fmla="*/ 17 h 138"/>
                <a:gd name="T50" fmla="*/ 60 w 149"/>
                <a:gd name="T51" fmla="*/ 20 h 138"/>
                <a:gd name="T52" fmla="*/ 31 w 149"/>
                <a:gd name="T53" fmla="*/ 20 h 138"/>
                <a:gd name="T54" fmla="*/ 49 w 149"/>
                <a:gd name="T55" fmla="*/ 24 h 138"/>
                <a:gd name="T56" fmla="*/ 87 w 149"/>
                <a:gd name="T57" fmla="*/ 12 h 138"/>
                <a:gd name="T58" fmla="*/ 77 w 149"/>
                <a:gd name="T59" fmla="*/ 14 h 138"/>
                <a:gd name="T60" fmla="*/ 124 w 149"/>
                <a:gd name="T61" fmla="*/ 97 h 138"/>
                <a:gd name="T62" fmla="*/ 101 w 149"/>
                <a:gd name="T63" fmla="*/ 4 h 138"/>
                <a:gd name="T64" fmla="*/ 89 w 149"/>
                <a:gd name="T65" fmla="*/ 14 h 138"/>
                <a:gd name="T66" fmla="*/ 133 w 149"/>
                <a:gd name="T67" fmla="*/ 12 h 138"/>
                <a:gd name="T68" fmla="*/ 131 w 149"/>
                <a:gd name="T69" fmla="*/ 55 h 138"/>
                <a:gd name="T70" fmla="*/ 140 w 149"/>
                <a:gd name="T71" fmla="*/ 24 h 138"/>
                <a:gd name="T72" fmla="*/ 123 w 149"/>
                <a:gd name="T73" fmla="*/ 89 h 138"/>
                <a:gd name="T74" fmla="*/ 135 w 149"/>
                <a:gd name="T75" fmla="*/ 137 h 138"/>
                <a:gd name="T76" fmla="*/ 141 w 149"/>
                <a:gd name="T77" fmla="*/ 116 h 138"/>
                <a:gd name="T78" fmla="*/ 147 w 149"/>
                <a:gd name="T79" fmla="*/ 98 h 138"/>
                <a:gd name="T80" fmla="*/ 131 w 149"/>
                <a:gd name="T81" fmla="*/ 99 h 138"/>
                <a:gd name="T82" fmla="*/ 146 w 149"/>
                <a:gd name="T83" fmla="*/ 94 h 138"/>
                <a:gd name="T84" fmla="*/ 88 w 149"/>
                <a:gd name="T85" fmla="*/ 12 h 138"/>
                <a:gd name="T86" fmla="*/ 95 w 149"/>
                <a:gd name="T87" fmla="*/ 9 h 138"/>
                <a:gd name="T88" fmla="*/ 40 w 149"/>
                <a:gd name="T89" fmla="*/ 19 h 138"/>
                <a:gd name="T90" fmla="*/ 56 w 149"/>
                <a:gd name="T91" fmla="*/ 21 h 138"/>
                <a:gd name="T92" fmla="*/ 141 w 149"/>
                <a:gd name="T93" fmla="*/ 28 h 138"/>
                <a:gd name="T94" fmla="*/ 131 w 149"/>
                <a:gd name="T95" fmla="*/ 66 h 138"/>
                <a:gd name="T96" fmla="*/ 141 w 149"/>
                <a:gd name="T97" fmla="*/ 97 h 138"/>
                <a:gd name="T98" fmla="*/ 143 w 149"/>
                <a:gd name="T99" fmla="*/ 100 h 138"/>
                <a:gd name="T100" fmla="*/ 130 w 149"/>
                <a:gd name="T101" fmla="*/ 108 h 138"/>
                <a:gd name="T102" fmla="*/ 131 w 149"/>
                <a:gd name="T10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5" name="Freeform 51"/>
            <p:cNvSpPr>
              <a:spLocks noEditPoints="1"/>
            </p:cNvSpPr>
            <p:nvPr/>
          </p:nvSpPr>
          <p:spPr bwMode="auto">
            <a:xfrm>
              <a:off x="4205288" y="5753100"/>
              <a:ext cx="303213" cy="344488"/>
            </a:xfrm>
            <a:custGeom>
              <a:avLst/>
              <a:gdLst>
                <a:gd name="T0" fmla="*/ 47 w 135"/>
                <a:gd name="T1" fmla="*/ 133 h 153"/>
                <a:gd name="T2" fmla="*/ 91 w 135"/>
                <a:gd name="T3" fmla="*/ 114 h 153"/>
                <a:gd name="T4" fmla="*/ 47 w 135"/>
                <a:gd name="T5" fmla="*/ 138 h 153"/>
                <a:gd name="T6" fmla="*/ 0 w 135"/>
                <a:gd name="T7" fmla="*/ 124 h 153"/>
                <a:gd name="T8" fmla="*/ 4 w 135"/>
                <a:gd name="T9" fmla="*/ 133 h 153"/>
                <a:gd name="T10" fmla="*/ 97 w 135"/>
                <a:gd name="T11" fmla="*/ 109 h 153"/>
                <a:gd name="T12" fmla="*/ 100 w 135"/>
                <a:gd name="T13" fmla="*/ 94 h 153"/>
                <a:gd name="T14" fmla="*/ 125 w 135"/>
                <a:gd name="T15" fmla="*/ 22 h 153"/>
                <a:gd name="T16" fmla="*/ 101 w 135"/>
                <a:gd name="T17" fmla="*/ 15 h 153"/>
                <a:gd name="T18" fmla="*/ 114 w 135"/>
                <a:gd name="T19" fmla="*/ 5 h 153"/>
                <a:gd name="T20" fmla="*/ 132 w 135"/>
                <a:gd name="T21" fmla="*/ 30 h 153"/>
                <a:gd name="T22" fmla="*/ 107 w 135"/>
                <a:gd name="T23" fmla="*/ 106 h 153"/>
                <a:gd name="T24" fmla="*/ 100 w 135"/>
                <a:gd name="T25" fmla="*/ 137 h 153"/>
                <a:gd name="T26" fmla="*/ 95 w 135"/>
                <a:gd name="T27" fmla="*/ 113 h 153"/>
                <a:gd name="T28" fmla="*/ 47 w 135"/>
                <a:gd name="T29" fmla="*/ 133 h 153"/>
                <a:gd name="T30" fmla="*/ 102 w 135"/>
                <a:gd name="T31" fmla="*/ 107 h 153"/>
                <a:gd name="T32" fmla="*/ 128 w 135"/>
                <a:gd name="T33" fmla="*/ 36 h 153"/>
                <a:gd name="T34" fmla="*/ 102 w 135"/>
                <a:gd name="T35" fmla="*/ 107 h 153"/>
                <a:gd name="T36" fmla="*/ 114 w 135"/>
                <a:gd name="T37" fmla="*/ 110 h 153"/>
                <a:gd name="T38" fmla="*/ 118 w 135"/>
                <a:gd name="T39" fmla="*/ 128 h 153"/>
                <a:gd name="T40" fmla="*/ 114 w 135"/>
                <a:gd name="T41" fmla="*/ 110 h 153"/>
                <a:gd name="T42" fmla="*/ 104 w 135"/>
                <a:gd name="T43" fmla="*/ 110 h 153"/>
                <a:gd name="T44" fmla="*/ 102 w 135"/>
                <a:gd name="T45" fmla="*/ 131 h 153"/>
                <a:gd name="T46" fmla="*/ 115 w 135"/>
                <a:gd name="T47" fmla="*/ 133 h 153"/>
                <a:gd name="T48" fmla="*/ 104 w 135"/>
                <a:gd name="T49" fmla="*/ 11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6" name="Freeform 52"/>
            <p:cNvSpPr>
              <a:spLocks noEditPoints="1"/>
            </p:cNvSpPr>
            <p:nvPr/>
          </p:nvSpPr>
          <p:spPr bwMode="auto">
            <a:xfrm>
              <a:off x="4202113" y="5762625"/>
              <a:ext cx="306388" cy="311150"/>
            </a:xfrm>
            <a:custGeom>
              <a:avLst/>
              <a:gdLst>
                <a:gd name="T0" fmla="*/ 0 w 136"/>
                <a:gd name="T1" fmla="*/ 120 h 138"/>
                <a:gd name="T2" fmla="*/ 4 w 136"/>
                <a:gd name="T3" fmla="*/ 120 h 138"/>
                <a:gd name="T4" fmla="*/ 23 w 136"/>
                <a:gd name="T5" fmla="*/ 132 h 138"/>
                <a:gd name="T6" fmla="*/ 97 w 136"/>
                <a:gd name="T7" fmla="*/ 104 h 138"/>
                <a:gd name="T8" fmla="*/ 100 w 136"/>
                <a:gd name="T9" fmla="*/ 90 h 138"/>
                <a:gd name="T10" fmla="*/ 103 w 136"/>
                <a:gd name="T11" fmla="*/ 11 h 138"/>
                <a:gd name="T12" fmla="*/ 101 w 136"/>
                <a:gd name="T13" fmla="*/ 6 h 138"/>
                <a:gd name="T14" fmla="*/ 134 w 136"/>
                <a:gd name="T15" fmla="*/ 26 h 138"/>
                <a:gd name="T16" fmla="*/ 125 w 136"/>
                <a:gd name="T17" fmla="*/ 119 h 138"/>
                <a:gd name="T18" fmla="*/ 100 w 136"/>
                <a:gd name="T19" fmla="*/ 133 h 138"/>
                <a:gd name="T20" fmla="*/ 96 w 136"/>
                <a:gd name="T21" fmla="*/ 110 h 138"/>
                <a:gd name="T22" fmla="*/ 87 w 136"/>
                <a:gd name="T23" fmla="*/ 115 h 138"/>
                <a:gd name="T24" fmla="*/ 5 w 136"/>
                <a:gd name="T25" fmla="*/ 129 h 138"/>
                <a:gd name="T26" fmla="*/ 48 w 136"/>
                <a:gd name="T27" fmla="*/ 134 h 138"/>
                <a:gd name="T28" fmla="*/ 48 w 136"/>
                <a:gd name="T29" fmla="*/ 129 h 138"/>
                <a:gd name="T30" fmla="*/ 65 w 136"/>
                <a:gd name="T31" fmla="*/ 120 h 138"/>
                <a:gd name="T32" fmla="*/ 97 w 136"/>
                <a:gd name="T33" fmla="*/ 108 h 138"/>
                <a:gd name="T34" fmla="*/ 97 w 136"/>
                <a:gd name="T35" fmla="*/ 109 h 138"/>
                <a:gd name="T36" fmla="*/ 111 w 136"/>
                <a:gd name="T37" fmla="*/ 135 h 138"/>
                <a:gd name="T38" fmla="*/ 118 w 136"/>
                <a:gd name="T39" fmla="*/ 125 h 138"/>
                <a:gd name="T40" fmla="*/ 117 w 136"/>
                <a:gd name="T41" fmla="*/ 129 h 138"/>
                <a:gd name="T42" fmla="*/ 108 w 136"/>
                <a:gd name="T43" fmla="*/ 129 h 138"/>
                <a:gd name="T44" fmla="*/ 103 w 136"/>
                <a:gd name="T45" fmla="*/ 128 h 138"/>
                <a:gd name="T46" fmla="*/ 105 w 136"/>
                <a:gd name="T47" fmla="*/ 105 h 138"/>
                <a:gd name="T48" fmla="*/ 118 w 136"/>
                <a:gd name="T49" fmla="*/ 124 h 138"/>
                <a:gd name="T50" fmla="*/ 114 w 136"/>
                <a:gd name="T51" fmla="*/ 105 h 138"/>
                <a:gd name="T52" fmla="*/ 108 w 136"/>
                <a:gd name="T53" fmla="*/ 102 h 138"/>
                <a:gd name="T54" fmla="*/ 115 w 136"/>
                <a:gd name="T55" fmla="*/ 82 h 138"/>
                <a:gd name="T56" fmla="*/ 102 w 136"/>
                <a:gd name="T57" fmla="*/ 7 h 138"/>
                <a:gd name="T58" fmla="*/ 127 w 136"/>
                <a:gd name="T59" fmla="*/ 18 h 138"/>
                <a:gd name="T60" fmla="*/ 98 w 136"/>
                <a:gd name="T61" fmla="*/ 105 h 138"/>
                <a:gd name="T62" fmla="*/ 23 w 136"/>
                <a:gd name="T63" fmla="*/ 133 h 138"/>
                <a:gd name="T64" fmla="*/ 104 w 136"/>
                <a:gd name="T65" fmla="*/ 127 h 138"/>
                <a:gd name="T66" fmla="*/ 115 w 136"/>
                <a:gd name="T67" fmla="*/ 113 h 138"/>
                <a:gd name="T68" fmla="*/ 89 w 136"/>
                <a:gd name="T69" fmla="*/ 110 h 138"/>
                <a:gd name="T70" fmla="*/ 74 w 136"/>
                <a:gd name="T71" fmla="*/ 118 h 138"/>
                <a:gd name="T72" fmla="*/ 4 w 136"/>
                <a:gd name="T73" fmla="*/ 127 h 138"/>
                <a:gd name="T74" fmla="*/ 2 w 136"/>
                <a:gd name="T75" fmla="*/ 121 h 138"/>
                <a:gd name="T76" fmla="*/ 120 w 136"/>
                <a:gd name="T77" fmla="*/ 123 h 138"/>
                <a:gd name="T78" fmla="*/ 102 w 136"/>
                <a:gd name="T79" fmla="*/ 108 h 138"/>
                <a:gd name="T80" fmla="*/ 128 w 136"/>
                <a:gd name="T81" fmla="*/ 32 h 138"/>
                <a:gd name="T82" fmla="*/ 104 w 136"/>
                <a:gd name="T83" fmla="*/ 103 h 138"/>
                <a:gd name="T84" fmla="*/ 116 w 136"/>
                <a:gd name="T85" fmla="*/ 72 h 138"/>
                <a:gd name="T86" fmla="*/ 128 w 136"/>
                <a:gd name="T87" fmla="*/ 4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grpSp>
      <p:sp>
        <p:nvSpPr>
          <p:cNvPr id="78" name="Picture Placeholder 33" descr="An empty placeholder to add an image. Click on the placeholder and select the image that you wish to add."/>
          <p:cNvSpPr>
            <a:spLocks noGrp="1"/>
          </p:cNvSpPr>
          <p:nvPr>
            <p:ph type="pic" sz="quarter" idx="18"/>
          </p:nvPr>
        </p:nvSpPr>
        <p:spPr>
          <a:xfrm>
            <a:off x="4720924" y="1824285"/>
            <a:ext cx="2715768" cy="2776308"/>
          </a:xfrm>
          <a:solidFill>
            <a:schemeClr val="bg2"/>
          </a:solidFill>
          <a:ln w="38100">
            <a:solidFill>
              <a:schemeClr val="bg1"/>
            </a:solidFill>
          </a:ln>
        </p:spPr>
        <p:txBody>
          <a:bodyPr/>
          <a:lstStyle>
            <a:lvl1pPr marL="0" indent="0" algn="ctr">
              <a:buNone/>
              <a:defRPr/>
            </a:lvl1pPr>
          </a:lstStyle>
          <a:p>
            <a:r>
              <a:rPr lang="en-US" smtClean="0"/>
              <a:t>Click icon to add picture</a:t>
            </a:r>
            <a:endParaRPr dirty="0"/>
          </a:p>
        </p:txBody>
      </p:sp>
      <p:sp>
        <p:nvSpPr>
          <p:cNvPr id="82" name="Text Placeholder 3"/>
          <p:cNvSpPr>
            <a:spLocks noGrp="1"/>
          </p:cNvSpPr>
          <p:nvPr>
            <p:ph type="body" sz="half" idx="21"/>
          </p:nvPr>
        </p:nvSpPr>
        <p:spPr>
          <a:xfrm>
            <a:off x="4707208" y="4947405"/>
            <a:ext cx="2743200" cy="914400"/>
          </a:xfrm>
        </p:spPr>
        <p:txBody>
          <a:bodyPr>
            <a:normAutofit/>
          </a:bodyPr>
          <a:lstStyle>
            <a:lvl1pPr marL="0" indent="0">
              <a:spcBef>
                <a:spcPts val="16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grpSp>
        <p:nvGrpSpPr>
          <p:cNvPr id="97" name="Group 96"/>
          <p:cNvGrpSpPr>
            <a:grpSpLocks noChangeAspect="1"/>
          </p:cNvGrpSpPr>
          <p:nvPr userDrawn="1"/>
        </p:nvGrpSpPr>
        <p:grpSpPr>
          <a:xfrm rot="5400000">
            <a:off x="8019009" y="1678105"/>
            <a:ext cx="3123347" cy="3089730"/>
            <a:chOff x="895350" y="3313113"/>
            <a:chExt cx="3613151" cy="2790825"/>
          </a:xfrm>
          <a:solidFill>
            <a:schemeClr val="tx1">
              <a:lumMod val="50000"/>
            </a:schemeClr>
          </a:solidFill>
        </p:grpSpPr>
        <p:sp>
          <p:nvSpPr>
            <p:cNvPr id="98" name="Freeform 41"/>
            <p:cNvSpPr>
              <a:spLocks/>
            </p:cNvSpPr>
            <p:nvPr/>
          </p:nvSpPr>
          <p:spPr bwMode="auto">
            <a:xfrm>
              <a:off x="963613" y="3725863"/>
              <a:ext cx="11113" cy="1952625"/>
            </a:xfrm>
            <a:custGeom>
              <a:avLst/>
              <a:gdLst>
                <a:gd name="T0" fmla="*/ 3 w 5"/>
                <a:gd name="T1" fmla="*/ 0 h 868"/>
                <a:gd name="T2" fmla="*/ 4 w 5"/>
                <a:gd name="T3" fmla="*/ 217 h 868"/>
                <a:gd name="T4" fmla="*/ 3 w 5"/>
                <a:gd name="T5" fmla="*/ 326 h 868"/>
                <a:gd name="T6" fmla="*/ 4 w 5"/>
                <a:gd name="T7" fmla="*/ 434 h 868"/>
                <a:gd name="T8" fmla="*/ 4 w 5"/>
                <a:gd name="T9" fmla="*/ 651 h 868"/>
                <a:gd name="T10" fmla="*/ 4 w 5"/>
                <a:gd name="T11" fmla="*/ 760 h 868"/>
                <a:gd name="T12" fmla="*/ 3 w 5"/>
                <a:gd name="T13" fmla="*/ 868 h 868"/>
                <a:gd name="T14" fmla="*/ 2 w 5"/>
                <a:gd name="T15" fmla="*/ 868 h 868"/>
                <a:gd name="T16" fmla="*/ 1 w 5"/>
                <a:gd name="T17" fmla="*/ 760 h 868"/>
                <a:gd name="T18" fmla="*/ 0 w 5"/>
                <a:gd name="T19" fmla="*/ 651 h 868"/>
                <a:gd name="T20" fmla="*/ 1 w 5"/>
                <a:gd name="T21" fmla="*/ 434 h 868"/>
                <a:gd name="T22" fmla="*/ 2 w 5"/>
                <a:gd name="T23" fmla="*/ 326 h 868"/>
                <a:gd name="T24" fmla="*/ 1 w 5"/>
                <a:gd name="T25" fmla="*/ 217 h 868"/>
                <a:gd name="T26" fmla="*/ 2 w 5"/>
                <a:gd name="T27" fmla="*/ 0 h 868"/>
                <a:gd name="T28" fmla="*/ 3 w 5"/>
                <a:gd name="T29" fmla="*/ 0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868">
                  <a:moveTo>
                    <a:pt x="3" y="0"/>
                  </a:moveTo>
                  <a:cubicBezTo>
                    <a:pt x="4" y="73"/>
                    <a:pt x="4" y="145"/>
                    <a:pt x="4" y="217"/>
                  </a:cubicBezTo>
                  <a:cubicBezTo>
                    <a:pt x="4" y="253"/>
                    <a:pt x="3" y="290"/>
                    <a:pt x="3" y="326"/>
                  </a:cubicBezTo>
                  <a:cubicBezTo>
                    <a:pt x="3" y="362"/>
                    <a:pt x="3" y="398"/>
                    <a:pt x="4" y="434"/>
                  </a:cubicBezTo>
                  <a:cubicBezTo>
                    <a:pt x="4" y="507"/>
                    <a:pt x="5" y="579"/>
                    <a:pt x="4" y="651"/>
                  </a:cubicBezTo>
                  <a:cubicBezTo>
                    <a:pt x="5" y="687"/>
                    <a:pt x="4" y="724"/>
                    <a:pt x="4" y="760"/>
                  </a:cubicBezTo>
                  <a:cubicBezTo>
                    <a:pt x="4" y="796"/>
                    <a:pt x="3" y="832"/>
                    <a:pt x="3" y="868"/>
                  </a:cubicBezTo>
                  <a:cubicBezTo>
                    <a:pt x="2" y="868"/>
                    <a:pt x="2" y="868"/>
                    <a:pt x="2" y="868"/>
                  </a:cubicBezTo>
                  <a:cubicBezTo>
                    <a:pt x="2" y="832"/>
                    <a:pt x="1" y="796"/>
                    <a:pt x="1" y="760"/>
                  </a:cubicBezTo>
                  <a:cubicBezTo>
                    <a:pt x="1" y="724"/>
                    <a:pt x="0" y="687"/>
                    <a:pt x="0" y="651"/>
                  </a:cubicBezTo>
                  <a:cubicBezTo>
                    <a:pt x="0" y="579"/>
                    <a:pt x="1" y="507"/>
                    <a:pt x="1" y="434"/>
                  </a:cubicBezTo>
                  <a:cubicBezTo>
                    <a:pt x="2" y="398"/>
                    <a:pt x="2" y="362"/>
                    <a:pt x="2" y="326"/>
                  </a:cubicBezTo>
                  <a:cubicBezTo>
                    <a:pt x="2" y="290"/>
                    <a:pt x="1" y="253"/>
                    <a:pt x="1" y="217"/>
                  </a:cubicBezTo>
                  <a:cubicBezTo>
                    <a:pt x="0" y="145"/>
                    <a:pt x="1" y="73"/>
                    <a:pt x="2" y="0"/>
                  </a:cubicBezTo>
                  <a:lnTo>
                    <a:pt x="3" y="0"/>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99" name="Freeform 42"/>
            <p:cNvSpPr>
              <a:spLocks/>
            </p:cNvSpPr>
            <p:nvPr/>
          </p:nvSpPr>
          <p:spPr bwMode="auto">
            <a:xfrm>
              <a:off x="1350963" y="6038850"/>
              <a:ext cx="2736850" cy="11113"/>
            </a:xfrm>
            <a:custGeom>
              <a:avLst/>
              <a:gdLst>
                <a:gd name="T0" fmla="*/ 0 w 1216"/>
                <a:gd name="T1" fmla="*/ 2 h 5"/>
                <a:gd name="T2" fmla="*/ 304 w 1216"/>
                <a:gd name="T3" fmla="*/ 1 h 5"/>
                <a:gd name="T4" fmla="*/ 456 w 1216"/>
                <a:gd name="T5" fmla="*/ 2 h 5"/>
                <a:gd name="T6" fmla="*/ 608 w 1216"/>
                <a:gd name="T7" fmla="*/ 1 h 5"/>
                <a:gd name="T8" fmla="*/ 912 w 1216"/>
                <a:gd name="T9" fmla="*/ 0 h 5"/>
                <a:gd name="T10" fmla="*/ 1064 w 1216"/>
                <a:gd name="T11" fmla="*/ 1 h 5"/>
                <a:gd name="T12" fmla="*/ 1216 w 1216"/>
                <a:gd name="T13" fmla="*/ 2 h 5"/>
                <a:gd name="T14" fmla="*/ 1216 w 1216"/>
                <a:gd name="T15" fmla="*/ 2 h 5"/>
                <a:gd name="T16" fmla="*/ 1064 w 1216"/>
                <a:gd name="T17" fmla="*/ 4 h 5"/>
                <a:gd name="T18" fmla="*/ 912 w 1216"/>
                <a:gd name="T19" fmla="*/ 4 h 5"/>
                <a:gd name="T20" fmla="*/ 608 w 1216"/>
                <a:gd name="T21" fmla="*/ 3 h 5"/>
                <a:gd name="T22" fmla="*/ 456 w 1216"/>
                <a:gd name="T23" fmla="*/ 3 h 5"/>
                <a:gd name="T24" fmla="*/ 304 w 1216"/>
                <a:gd name="T25" fmla="*/ 4 h 5"/>
                <a:gd name="T26" fmla="*/ 0 w 1216"/>
                <a:gd name="T2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16" h="5">
                  <a:moveTo>
                    <a:pt x="0" y="2"/>
                  </a:moveTo>
                  <a:cubicBezTo>
                    <a:pt x="101" y="1"/>
                    <a:pt x="202" y="0"/>
                    <a:pt x="304" y="1"/>
                  </a:cubicBezTo>
                  <a:cubicBezTo>
                    <a:pt x="354" y="1"/>
                    <a:pt x="405" y="2"/>
                    <a:pt x="456" y="2"/>
                  </a:cubicBezTo>
                  <a:cubicBezTo>
                    <a:pt x="506" y="2"/>
                    <a:pt x="557" y="1"/>
                    <a:pt x="608" y="1"/>
                  </a:cubicBezTo>
                  <a:cubicBezTo>
                    <a:pt x="709" y="1"/>
                    <a:pt x="810" y="0"/>
                    <a:pt x="912" y="0"/>
                  </a:cubicBezTo>
                  <a:cubicBezTo>
                    <a:pt x="962" y="0"/>
                    <a:pt x="1013" y="1"/>
                    <a:pt x="1064" y="1"/>
                  </a:cubicBezTo>
                  <a:cubicBezTo>
                    <a:pt x="1114" y="1"/>
                    <a:pt x="1165" y="1"/>
                    <a:pt x="1216" y="2"/>
                  </a:cubicBezTo>
                  <a:cubicBezTo>
                    <a:pt x="1216" y="2"/>
                    <a:pt x="1216" y="2"/>
                    <a:pt x="1216" y="2"/>
                  </a:cubicBezTo>
                  <a:cubicBezTo>
                    <a:pt x="1165" y="3"/>
                    <a:pt x="1114" y="3"/>
                    <a:pt x="1064" y="4"/>
                  </a:cubicBezTo>
                  <a:cubicBezTo>
                    <a:pt x="1013" y="4"/>
                    <a:pt x="962" y="4"/>
                    <a:pt x="912" y="4"/>
                  </a:cubicBezTo>
                  <a:cubicBezTo>
                    <a:pt x="810" y="5"/>
                    <a:pt x="709" y="4"/>
                    <a:pt x="608" y="3"/>
                  </a:cubicBezTo>
                  <a:cubicBezTo>
                    <a:pt x="557" y="3"/>
                    <a:pt x="506" y="3"/>
                    <a:pt x="456" y="3"/>
                  </a:cubicBezTo>
                  <a:cubicBezTo>
                    <a:pt x="405" y="3"/>
                    <a:pt x="354" y="4"/>
                    <a:pt x="304" y="4"/>
                  </a:cubicBezTo>
                  <a:cubicBezTo>
                    <a:pt x="202" y="4"/>
                    <a:pt x="101" y="4"/>
                    <a:pt x="0" y="2"/>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0" name="Freeform 43"/>
            <p:cNvSpPr>
              <a:spLocks/>
            </p:cNvSpPr>
            <p:nvPr/>
          </p:nvSpPr>
          <p:spPr bwMode="auto">
            <a:xfrm>
              <a:off x="1330325" y="3378200"/>
              <a:ext cx="2743200" cy="11113"/>
            </a:xfrm>
            <a:custGeom>
              <a:avLst/>
              <a:gdLst>
                <a:gd name="T0" fmla="*/ 0 w 1219"/>
                <a:gd name="T1" fmla="*/ 2 h 5"/>
                <a:gd name="T2" fmla="*/ 304 w 1219"/>
                <a:gd name="T3" fmla="*/ 1 h 5"/>
                <a:gd name="T4" fmla="*/ 457 w 1219"/>
                <a:gd name="T5" fmla="*/ 2 h 5"/>
                <a:gd name="T6" fmla="*/ 609 w 1219"/>
                <a:gd name="T7" fmla="*/ 1 h 5"/>
                <a:gd name="T8" fmla="*/ 914 w 1219"/>
                <a:gd name="T9" fmla="*/ 0 h 5"/>
                <a:gd name="T10" fmla="*/ 1067 w 1219"/>
                <a:gd name="T11" fmla="*/ 1 h 5"/>
                <a:gd name="T12" fmla="*/ 1219 w 1219"/>
                <a:gd name="T13" fmla="*/ 2 h 5"/>
                <a:gd name="T14" fmla="*/ 1219 w 1219"/>
                <a:gd name="T15" fmla="*/ 3 h 5"/>
                <a:gd name="T16" fmla="*/ 1067 w 1219"/>
                <a:gd name="T17" fmla="*/ 4 h 5"/>
                <a:gd name="T18" fmla="*/ 914 w 1219"/>
                <a:gd name="T19" fmla="*/ 4 h 5"/>
                <a:gd name="T20" fmla="*/ 609 w 1219"/>
                <a:gd name="T21" fmla="*/ 3 h 5"/>
                <a:gd name="T22" fmla="*/ 457 w 1219"/>
                <a:gd name="T23" fmla="*/ 3 h 5"/>
                <a:gd name="T24" fmla="*/ 304 w 1219"/>
                <a:gd name="T25" fmla="*/ 4 h 5"/>
                <a:gd name="T26" fmla="*/ 0 w 1219"/>
                <a:gd name="T27" fmla="*/ 3 h 5"/>
                <a:gd name="T28" fmla="*/ 0 w 1219"/>
                <a:gd name="T29"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19" h="5">
                  <a:moveTo>
                    <a:pt x="0" y="2"/>
                  </a:moveTo>
                  <a:cubicBezTo>
                    <a:pt x="101" y="1"/>
                    <a:pt x="203" y="0"/>
                    <a:pt x="304" y="1"/>
                  </a:cubicBezTo>
                  <a:cubicBezTo>
                    <a:pt x="355" y="1"/>
                    <a:pt x="406" y="2"/>
                    <a:pt x="457" y="2"/>
                  </a:cubicBezTo>
                  <a:cubicBezTo>
                    <a:pt x="508" y="2"/>
                    <a:pt x="559" y="1"/>
                    <a:pt x="609" y="1"/>
                  </a:cubicBezTo>
                  <a:cubicBezTo>
                    <a:pt x="711" y="1"/>
                    <a:pt x="813" y="0"/>
                    <a:pt x="914" y="0"/>
                  </a:cubicBezTo>
                  <a:cubicBezTo>
                    <a:pt x="965" y="0"/>
                    <a:pt x="1016" y="1"/>
                    <a:pt x="1067" y="1"/>
                  </a:cubicBezTo>
                  <a:cubicBezTo>
                    <a:pt x="1117" y="1"/>
                    <a:pt x="1168" y="1"/>
                    <a:pt x="1219" y="2"/>
                  </a:cubicBezTo>
                  <a:cubicBezTo>
                    <a:pt x="1219" y="3"/>
                    <a:pt x="1219" y="3"/>
                    <a:pt x="1219" y="3"/>
                  </a:cubicBezTo>
                  <a:cubicBezTo>
                    <a:pt x="1168" y="3"/>
                    <a:pt x="1117" y="4"/>
                    <a:pt x="1067" y="4"/>
                  </a:cubicBezTo>
                  <a:cubicBezTo>
                    <a:pt x="1016" y="4"/>
                    <a:pt x="965" y="4"/>
                    <a:pt x="914" y="4"/>
                  </a:cubicBezTo>
                  <a:cubicBezTo>
                    <a:pt x="813" y="5"/>
                    <a:pt x="711" y="4"/>
                    <a:pt x="609" y="3"/>
                  </a:cubicBezTo>
                  <a:cubicBezTo>
                    <a:pt x="559" y="3"/>
                    <a:pt x="508" y="3"/>
                    <a:pt x="457" y="3"/>
                  </a:cubicBezTo>
                  <a:cubicBezTo>
                    <a:pt x="406" y="3"/>
                    <a:pt x="355" y="4"/>
                    <a:pt x="304" y="4"/>
                  </a:cubicBezTo>
                  <a:cubicBezTo>
                    <a:pt x="203" y="4"/>
                    <a:pt x="101" y="4"/>
                    <a:pt x="0" y="3"/>
                  </a:cubicBezTo>
                  <a:lnTo>
                    <a:pt x="0" y="2"/>
                  </a:ln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1" name="Freeform 44"/>
            <p:cNvSpPr>
              <a:spLocks/>
            </p:cNvSpPr>
            <p:nvPr/>
          </p:nvSpPr>
          <p:spPr bwMode="auto">
            <a:xfrm>
              <a:off x="4443413" y="3759200"/>
              <a:ext cx="9525" cy="1919288"/>
            </a:xfrm>
            <a:custGeom>
              <a:avLst/>
              <a:gdLst>
                <a:gd name="T0" fmla="*/ 2 w 4"/>
                <a:gd name="T1" fmla="*/ 853 h 853"/>
                <a:gd name="T2" fmla="*/ 0 w 4"/>
                <a:gd name="T3" fmla="*/ 640 h 853"/>
                <a:gd name="T4" fmla="*/ 1 w 4"/>
                <a:gd name="T5" fmla="*/ 533 h 853"/>
                <a:gd name="T6" fmla="*/ 1 w 4"/>
                <a:gd name="T7" fmla="*/ 427 h 853"/>
                <a:gd name="T8" fmla="*/ 0 w 4"/>
                <a:gd name="T9" fmla="*/ 213 h 853"/>
                <a:gd name="T10" fmla="*/ 0 w 4"/>
                <a:gd name="T11" fmla="*/ 107 h 853"/>
                <a:gd name="T12" fmla="*/ 2 w 4"/>
                <a:gd name="T13" fmla="*/ 0 h 853"/>
                <a:gd name="T14" fmla="*/ 2 w 4"/>
                <a:gd name="T15" fmla="*/ 0 h 853"/>
                <a:gd name="T16" fmla="*/ 3 w 4"/>
                <a:gd name="T17" fmla="*/ 107 h 853"/>
                <a:gd name="T18" fmla="*/ 4 w 4"/>
                <a:gd name="T19" fmla="*/ 213 h 853"/>
                <a:gd name="T20" fmla="*/ 3 w 4"/>
                <a:gd name="T21" fmla="*/ 427 h 853"/>
                <a:gd name="T22" fmla="*/ 2 w 4"/>
                <a:gd name="T23" fmla="*/ 533 h 853"/>
                <a:gd name="T24" fmla="*/ 3 w 4"/>
                <a:gd name="T25" fmla="*/ 640 h 853"/>
                <a:gd name="T26" fmla="*/ 2 w 4"/>
                <a:gd name="T27" fmla="*/ 853 h 8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853">
                  <a:moveTo>
                    <a:pt x="2" y="853"/>
                  </a:moveTo>
                  <a:cubicBezTo>
                    <a:pt x="0" y="782"/>
                    <a:pt x="0" y="711"/>
                    <a:pt x="0" y="640"/>
                  </a:cubicBezTo>
                  <a:cubicBezTo>
                    <a:pt x="0" y="604"/>
                    <a:pt x="1" y="569"/>
                    <a:pt x="1" y="533"/>
                  </a:cubicBezTo>
                  <a:cubicBezTo>
                    <a:pt x="1" y="498"/>
                    <a:pt x="1" y="462"/>
                    <a:pt x="1" y="427"/>
                  </a:cubicBezTo>
                  <a:cubicBezTo>
                    <a:pt x="0" y="356"/>
                    <a:pt x="0" y="284"/>
                    <a:pt x="0" y="213"/>
                  </a:cubicBezTo>
                  <a:cubicBezTo>
                    <a:pt x="0" y="178"/>
                    <a:pt x="0" y="142"/>
                    <a:pt x="0" y="107"/>
                  </a:cubicBezTo>
                  <a:cubicBezTo>
                    <a:pt x="1" y="71"/>
                    <a:pt x="1" y="36"/>
                    <a:pt x="2" y="0"/>
                  </a:cubicBezTo>
                  <a:cubicBezTo>
                    <a:pt x="2" y="0"/>
                    <a:pt x="2" y="0"/>
                    <a:pt x="2" y="0"/>
                  </a:cubicBezTo>
                  <a:cubicBezTo>
                    <a:pt x="3" y="36"/>
                    <a:pt x="3" y="71"/>
                    <a:pt x="3" y="107"/>
                  </a:cubicBezTo>
                  <a:cubicBezTo>
                    <a:pt x="4" y="142"/>
                    <a:pt x="4" y="178"/>
                    <a:pt x="4" y="213"/>
                  </a:cubicBezTo>
                  <a:cubicBezTo>
                    <a:pt x="4" y="284"/>
                    <a:pt x="3" y="356"/>
                    <a:pt x="3" y="427"/>
                  </a:cubicBezTo>
                  <a:cubicBezTo>
                    <a:pt x="3" y="462"/>
                    <a:pt x="2" y="498"/>
                    <a:pt x="2" y="533"/>
                  </a:cubicBezTo>
                  <a:cubicBezTo>
                    <a:pt x="3" y="569"/>
                    <a:pt x="3" y="604"/>
                    <a:pt x="3" y="640"/>
                  </a:cubicBezTo>
                  <a:cubicBezTo>
                    <a:pt x="4" y="711"/>
                    <a:pt x="3" y="782"/>
                    <a:pt x="2" y="85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2" name="Freeform 45"/>
            <p:cNvSpPr>
              <a:spLocks noEditPoints="1"/>
            </p:cNvSpPr>
            <p:nvPr/>
          </p:nvSpPr>
          <p:spPr bwMode="auto">
            <a:xfrm>
              <a:off x="903288" y="5772150"/>
              <a:ext cx="341313" cy="331788"/>
            </a:xfrm>
            <a:custGeom>
              <a:avLst/>
              <a:gdLst>
                <a:gd name="T0" fmla="*/ 127 w 152"/>
                <a:gd name="T1" fmla="*/ 122 h 148"/>
                <a:gd name="T2" fmla="*/ 84 w 152"/>
                <a:gd name="T3" fmla="*/ 134 h 148"/>
                <a:gd name="T4" fmla="*/ 112 w 152"/>
                <a:gd name="T5" fmla="*/ 131 h 148"/>
                <a:gd name="T6" fmla="*/ 48 w 152"/>
                <a:gd name="T7" fmla="*/ 142 h 148"/>
                <a:gd name="T8" fmla="*/ 4 w 152"/>
                <a:gd name="T9" fmla="*/ 95 h 148"/>
                <a:gd name="T10" fmla="*/ 20 w 152"/>
                <a:gd name="T11" fmla="*/ 61 h 148"/>
                <a:gd name="T12" fmla="*/ 26 w 152"/>
                <a:gd name="T13" fmla="*/ 58 h 148"/>
                <a:gd name="T14" fmla="*/ 31 w 152"/>
                <a:gd name="T15" fmla="*/ 23 h 148"/>
                <a:gd name="T16" fmla="*/ 19 w 152"/>
                <a:gd name="T17" fmla="*/ 0 h 148"/>
                <a:gd name="T18" fmla="*/ 33 w 152"/>
                <a:gd name="T19" fmla="*/ 57 h 148"/>
                <a:gd name="T20" fmla="*/ 41 w 152"/>
                <a:gd name="T21" fmla="*/ 63 h 148"/>
                <a:gd name="T22" fmla="*/ 36 w 152"/>
                <a:gd name="T23" fmla="*/ 80 h 148"/>
                <a:gd name="T24" fmla="*/ 26 w 152"/>
                <a:gd name="T25" fmla="*/ 67 h 148"/>
                <a:gd name="T26" fmla="*/ 64 w 152"/>
                <a:gd name="T27" fmla="*/ 132 h 148"/>
                <a:gd name="T28" fmla="*/ 84 w 152"/>
                <a:gd name="T29" fmla="*/ 112 h 148"/>
                <a:gd name="T30" fmla="*/ 77 w 152"/>
                <a:gd name="T31" fmla="*/ 131 h 148"/>
                <a:gd name="T32" fmla="*/ 152 w 152"/>
                <a:gd name="T33" fmla="*/ 129 h 148"/>
                <a:gd name="T34" fmla="*/ 114 w 152"/>
                <a:gd name="T35" fmla="*/ 131 h 148"/>
                <a:gd name="T36" fmla="*/ 127 w 152"/>
                <a:gd name="T37" fmla="*/ 122 h 148"/>
                <a:gd name="T38" fmla="*/ 74 w 152"/>
                <a:gd name="T39" fmla="*/ 128 h 148"/>
                <a:gd name="T40" fmla="*/ 68 w 152"/>
                <a:gd name="T41" fmla="*/ 112 h 148"/>
                <a:gd name="T42" fmla="*/ 66 w 152"/>
                <a:gd name="T43" fmla="*/ 117 h 148"/>
                <a:gd name="T44" fmla="*/ 66 w 152"/>
                <a:gd name="T45" fmla="*/ 125 h 148"/>
                <a:gd name="T46" fmla="*/ 73 w 152"/>
                <a:gd name="T47" fmla="*/ 128 h 148"/>
                <a:gd name="T48" fmla="*/ 74 w 152"/>
                <a:gd name="T49" fmla="*/ 114 h 148"/>
                <a:gd name="T50" fmla="*/ 74 w 152"/>
                <a:gd name="T51" fmla="*/ 128 h 148"/>
                <a:gd name="T52" fmla="*/ 9 w 152"/>
                <a:gd name="T53" fmla="*/ 88 h 148"/>
                <a:gd name="T54" fmla="*/ 56 w 152"/>
                <a:gd name="T55" fmla="*/ 135 h 148"/>
                <a:gd name="T56" fmla="*/ 9 w 152"/>
                <a:gd name="T57" fmla="*/ 88 h 148"/>
                <a:gd name="T58" fmla="*/ 37 w 152"/>
                <a:gd name="T59" fmla="*/ 61 h 148"/>
                <a:gd name="T60" fmla="*/ 31 w 152"/>
                <a:gd name="T61" fmla="*/ 77 h 148"/>
                <a:gd name="T62" fmla="*/ 37 w 152"/>
                <a:gd name="T63" fmla="*/ 61 h 148"/>
                <a:gd name="T64" fmla="*/ 30 w 152"/>
                <a:gd name="T65" fmla="*/ 57 h 148"/>
                <a:gd name="T66" fmla="*/ 33 w 152"/>
                <a:gd name="T67" fmla="*/ 31 h 148"/>
                <a:gd name="T68" fmla="*/ 30 w 152"/>
                <a:gd name="T69" fmla="*/ 57 h 148"/>
                <a:gd name="T70" fmla="*/ 30 w 152"/>
                <a:gd name="T71" fmla="*/ 61 h 148"/>
                <a:gd name="T72" fmla="*/ 30 w 152"/>
                <a:gd name="T73" fmla="*/ 74 h 148"/>
                <a:gd name="T74" fmla="*/ 30 w 152"/>
                <a:gd name="T75" fmla="*/ 61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2" h="148">
                  <a:moveTo>
                    <a:pt x="127" y="122"/>
                  </a:moveTo>
                  <a:cubicBezTo>
                    <a:pt x="115" y="118"/>
                    <a:pt x="99" y="137"/>
                    <a:pt x="84" y="134"/>
                  </a:cubicBezTo>
                  <a:cubicBezTo>
                    <a:pt x="92" y="142"/>
                    <a:pt x="106" y="130"/>
                    <a:pt x="112" y="131"/>
                  </a:cubicBezTo>
                  <a:cubicBezTo>
                    <a:pt x="95" y="147"/>
                    <a:pt x="66" y="127"/>
                    <a:pt x="48" y="142"/>
                  </a:cubicBezTo>
                  <a:cubicBezTo>
                    <a:pt x="19" y="142"/>
                    <a:pt x="1" y="123"/>
                    <a:pt x="4" y="95"/>
                  </a:cubicBezTo>
                  <a:cubicBezTo>
                    <a:pt x="6" y="82"/>
                    <a:pt x="19" y="74"/>
                    <a:pt x="20" y="61"/>
                  </a:cubicBezTo>
                  <a:cubicBezTo>
                    <a:pt x="23" y="58"/>
                    <a:pt x="22" y="60"/>
                    <a:pt x="26" y="58"/>
                  </a:cubicBezTo>
                  <a:cubicBezTo>
                    <a:pt x="25" y="45"/>
                    <a:pt x="33" y="34"/>
                    <a:pt x="31" y="23"/>
                  </a:cubicBezTo>
                  <a:cubicBezTo>
                    <a:pt x="30" y="12"/>
                    <a:pt x="19" y="8"/>
                    <a:pt x="19" y="0"/>
                  </a:cubicBezTo>
                  <a:cubicBezTo>
                    <a:pt x="36" y="7"/>
                    <a:pt x="41" y="36"/>
                    <a:pt x="33" y="57"/>
                  </a:cubicBezTo>
                  <a:cubicBezTo>
                    <a:pt x="34" y="60"/>
                    <a:pt x="40" y="59"/>
                    <a:pt x="41" y="63"/>
                  </a:cubicBezTo>
                  <a:cubicBezTo>
                    <a:pt x="43" y="69"/>
                    <a:pt x="40" y="75"/>
                    <a:pt x="36" y="80"/>
                  </a:cubicBezTo>
                  <a:cubicBezTo>
                    <a:pt x="27" y="79"/>
                    <a:pt x="20" y="74"/>
                    <a:pt x="26" y="67"/>
                  </a:cubicBezTo>
                  <a:cubicBezTo>
                    <a:pt x="1" y="88"/>
                    <a:pt x="14" y="148"/>
                    <a:pt x="64" y="132"/>
                  </a:cubicBezTo>
                  <a:cubicBezTo>
                    <a:pt x="54" y="118"/>
                    <a:pt x="73" y="97"/>
                    <a:pt x="84" y="112"/>
                  </a:cubicBezTo>
                  <a:cubicBezTo>
                    <a:pt x="86" y="123"/>
                    <a:pt x="81" y="126"/>
                    <a:pt x="77" y="131"/>
                  </a:cubicBezTo>
                  <a:cubicBezTo>
                    <a:pt x="101" y="137"/>
                    <a:pt x="133" y="102"/>
                    <a:pt x="152" y="129"/>
                  </a:cubicBezTo>
                  <a:cubicBezTo>
                    <a:pt x="143" y="117"/>
                    <a:pt x="124" y="124"/>
                    <a:pt x="114" y="131"/>
                  </a:cubicBezTo>
                  <a:cubicBezTo>
                    <a:pt x="116" y="126"/>
                    <a:pt x="123" y="126"/>
                    <a:pt x="127" y="122"/>
                  </a:cubicBezTo>
                  <a:close/>
                  <a:moveTo>
                    <a:pt x="74" y="128"/>
                  </a:moveTo>
                  <a:cubicBezTo>
                    <a:pt x="91" y="127"/>
                    <a:pt x="78" y="98"/>
                    <a:pt x="68" y="112"/>
                  </a:cubicBezTo>
                  <a:cubicBezTo>
                    <a:pt x="75" y="112"/>
                    <a:pt x="69" y="117"/>
                    <a:pt x="66" y="117"/>
                  </a:cubicBezTo>
                  <a:cubicBezTo>
                    <a:pt x="66" y="119"/>
                    <a:pt x="66" y="122"/>
                    <a:pt x="66" y="125"/>
                  </a:cubicBezTo>
                  <a:cubicBezTo>
                    <a:pt x="68" y="126"/>
                    <a:pt x="69" y="128"/>
                    <a:pt x="73" y="128"/>
                  </a:cubicBezTo>
                  <a:cubicBezTo>
                    <a:pt x="75" y="124"/>
                    <a:pt x="80" y="117"/>
                    <a:pt x="74" y="114"/>
                  </a:cubicBezTo>
                  <a:cubicBezTo>
                    <a:pt x="84" y="115"/>
                    <a:pt x="78" y="125"/>
                    <a:pt x="74" y="128"/>
                  </a:cubicBezTo>
                  <a:close/>
                  <a:moveTo>
                    <a:pt x="9" y="88"/>
                  </a:moveTo>
                  <a:cubicBezTo>
                    <a:pt x="0" y="121"/>
                    <a:pt x="28" y="148"/>
                    <a:pt x="56" y="135"/>
                  </a:cubicBezTo>
                  <a:cubicBezTo>
                    <a:pt x="20" y="145"/>
                    <a:pt x="13" y="115"/>
                    <a:pt x="9" y="88"/>
                  </a:cubicBezTo>
                  <a:close/>
                  <a:moveTo>
                    <a:pt x="37" y="61"/>
                  </a:moveTo>
                  <a:cubicBezTo>
                    <a:pt x="38" y="69"/>
                    <a:pt x="34" y="72"/>
                    <a:pt x="31" y="77"/>
                  </a:cubicBezTo>
                  <a:cubicBezTo>
                    <a:pt x="40" y="78"/>
                    <a:pt x="42" y="66"/>
                    <a:pt x="37" y="61"/>
                  </a:cubicBezTo>
                  <a:close/>
                  <a:moveTo>
                    <a:pt x="30" y="57"/>
                  </a:moveTo>
                  <a:cubicBezTo>
                    <a:pt x="30" y="49"/>
                    <a:pt x="38" y="40"/>
                    <a:pt x="33" y="31"/>
                  </a:cubicBezTo>
                  <a:cubicBezTo>
                    <a:pt x="34" y="41"/>
                    <a:pt x="26" y="49"/>
                    <a:pt x="30" y="57"/>
                  </a:cubicBezTo>
                  <a:close/>
                  <a:moveTo>
                    <a:pt x="30" y="61"/>
                  </a:moveTo>
                  <a:cubicBezTo>
                    <a:pt x="28" y="63"/>
                    <a:pt x="27" y="72"/>
                    <a:pt x="30" y="74"/>
                  </a:cubicBezTo>
                  <a:cubicBezTo>
                    <a:pt x="33" y="70"/>
                    <a:pt x="36" y="63"/>
                    <a:pt x="30" y="6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3" name="Freeform 46"/>
            <p:cNvSpPr>
              <a:spLocks noEditPoints="1"/>
            </p:cNvSpPr>
            <p:nvPr/>
          </p:nvSpPr>
          <p:spPr bwMode="auto">
            <a:xfrm>
              <a:off x="906463" y="5768975"/>
              <a:ext cx="341313" cy="323850"/>
            </a:xfrm>
            <a:custGeom>
              <a:avLst/>
              <a:gdLst>
                <a:gd name="T0" fmla="*/ 2 w 151"/>
                <a:gd name="T1" fmla="*/ 96 h 144"/>
                <a:gd name="T2" fmla="*/ 21 w 151"/>
                <a:gd name="T3" fmla="*/ 59 h 144"/>
                <a:gd name="T4" fmla="*/ 22 w 151"/>
                <a:gd name="T5" fmla="*/ 12 h 144"/>
                <a:gd name="T6" fmla="*/ 32 w 151"/>
                <a:gd name="T7" fmla="*/ 58 h 144"/>
                <a:gd name="T8" fmla="*/ 34 w 151"/>
                <a:gd name="T9" fmla="*/ 81 h 144"/>
                <a:gd name="T10" fmla="*/ 15 w 151"/>
                <a:gd name="T11" fmla="*/ 112 h 144"/>
                <a:gd name="T12" fmla="*/ 73 w 151"/>
                <a:gd name="T13" fmla="*/ 107 h 144"/>
                <a:gd name="T14" fmla="*/ 76 w 151"/>
                <a:gd name="T15" fmla="*/ 131 h 144"/>
                <a:gd name="T16" fmla="*/ 151 w 151"/>
                <a:gd name="T17" fmla="*/ 130 h 144"/>
                <a:gd name="T18" fmla="*/ 110 w 151"/>
                <a:gd name="T19" fmla="*/ 134 h 144"/>
                <a:gd name="T20" fmla="*/ 66 w 151"/>
                <a:gd name="T21" fmla="*/ 138 h 144"/>
                <a:gd name="T22" fmla="*/ 12 w 151"/>
                <a:gd name="T23" fmla="*/ 128 h 144"/>
                <a:gd name="T24" fmla="*/ 86 w 151"/>
                <a:gd name="T25" fmla="*/ 138 h 144"/>
                <a:gd name="T26" fmla="*/ 86 w 151"/>
                <a:gd name="T27" fmla="*/ 134 h 144"/>
                <a:gd name="T28" fmla="*/ 75 w 151"/>
                <a:gd name="T29" fmla="*/ 133 h 144"/>
                <a:gd name="T30" fmla="*/ 77 w 151"/>
                <a:gd name="T31" fmla="*/ 128 h 144"/>
                <a:gd name="T32" fmla="*/ 66 w 151"/>
                <a:gd name="T33" fmla="*/ 128 h 144"/>
                <a:gd name="T34" fmla="*/ 64 w 151"/>
                <a:gd name="T35" fmla="*/ 117 h 144"/>
                <a:gd name="T36" fmla="*/ 65 w 151"/>
                <a:gd name="T37" fmla="*/ 114 h 144"/>
                <a:gd name="T38" fmla="*/ 63 w 151"/>
                <a:gd name="T39" fmla="*/ 133 h 144"/>
                <a:gd name="T40" fmla="*/ 54 w 151"/>
                <a:gd name="T41" fmla="*/ 137 h 144"/>
                <a:gd name="T42" fmla="*/ 7 w 151"/>
                <a:gd name="T43" fmla="*/ 86 h 144"/>
                <a:gd name="T44" fmla="*/ 41 w 151"/>
                <a:gd name="T45" fmla="*/ 139 h 144"/>
                <a:gd name="T46" fmla="*/ 92 w 151"/>
                <a:gd name="T47" fmla="*/ 138 h 144"/>
                <a:gd name="T48" fmla="*/ 41 w 151"/>
                <a:gd name="T49" fmla="*/ 137 h 144"/>
                <a:gd name="T50" fmla="*/ 26 w 151"/>
                <a:gd name="T51" fmla="*/ 65 h 144"/>
                <a:gd name="T52" fmla="*/ 32 w 151"/>
                <a:gd name="T53" fmla="*/ 64 h 144"/>
                <a:gd name="T54" fmla="*/ 26 w 151"/>
                <a:gd name="T55" fmla="*/ 72 h 144"/>
                <a:gd name="T56" fmla="*/ 33 w 151"/>
                <a:gd name="T57" fmla="*/ 80 h 144"/>
                <a:gd name="T58" fmla="*/ 38 w 151"/>
                <a:gd name="T59" fmla="*/ 73 h 144"/>
                <a:gd name="T60" fmla="*/ 28 w 151"/>
                <a:gd name="T61" fmla="*/ 78 h 144"/>
                <a:gd name="T62" fmla="*/ 34 w 151"/>
                <a:gd name="T63" fmla="*/ 61 h 144"/>
                <a:gd name="T64" fmla="*/ 18 w 151"/>
                <a:gd name="T65" fmla="*/ 2 h 144"/>
                <a:gd name="T66" fmla="*/ 31 w 151"/>
                <a:gd name="T67" fmla="*/ 32 h 144"/>
                <a:gd name="T68" fmla="*/ 27 w 151"/>
                <a:gd name="T69" fmla="*/ 58 h 144"/>
                <a:gd name="T70" fmla="*/ 28 w 151"/>
                <a:gd name="T71" fmla="*/ 42 h 144"/>
                <a:gd name="T72" fmla="*/ 21 w 151"/>
                <a:gd name="T73" fmla="*/ 61 h 144"/>
                <a:gd name="T74" fmla="*/ 7 w 151"/>
                <a:gd name="T75" fmla="*/ 86 h 144"/>
                <a:gd name="T76" fmla="*/ 110 w 151"/>
                <a:gd name="T77" fmla="*/ 131 h 144"/>
                <a:gd name="T78" fmla="*/ 121 w 151"/>
                <a:gd name="T79" fmla="*/ 123 h 144"/>
                <a:gd name="T80" fmla="*/ 67 w 151"/>
                <a:gd name="T81" fmla="*/ 127 h 144"/>
                <a:gd name="T82" fmla="*/ 74 w 151"/>
                <a:gd name="T83" fmla="*/ 118 h 144"/>
                <a:gd name="T84" fmla="*/ 64 w 151"/>
                <a:gd name="T85" fmla="*/ 118 h 144"/>
                <a:gd name="T86" fmla="*/ 75 w 151"/>
                <a:gd name="T87" fmla="*/ 118 h 144"/>
                <a:gd name="T88" fmla="*/ 70 w 151"/>
                <a:gd name="T89" fmla="*/ 114 h 144"/>
                <a:gd name="T90" fmla="*/ 79 w 151"/>
                <a:gd name="T91" fmla="*/ 120 h 144"/>
                <a:gd name="T92" fmla="*/ 122 w 151"/>
                <a:gd name="T93" fmla="*/ 122 h 144"/>
                <a:gd name="T94" fmla="*/ 123 w 151"/>
                <a:gd name="T95" fmla="*/ 125 h 144"/>
                <a:gd name="T96" fmla="*/ 122 w 151"/>
                <a:gd name="T97" fmla="*/ 122 h 144"/>
                <a:gd name="T98" fmla="*/ 81 w 151"/>
                <a:gd name="T99" fmla="*/ 114 h 144"/>
                <a:gd name="T100" fmla="*/ 32 w 151"/>
                <a:gd name="T101" fmla="*/ 74 h 144"/>
                <a:gd name="T102" fmla="*/ 28 w 151"/>
                <a:gd name="T103" fmla="*/ 63 h 144"/>
                <a:gd name="T104" fmla="*/ 28 w 151"/>
                <a:gd name="T105" fmla="*/ 63 h 144"/>
                <a:gd name="T106" fmla="*/ 29 w 151"/>
                <a:gd name="T107" fmla="*/ 4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1" h="144">
                  <a:moveTo>
                    <a:pt x="47" y="144"/>
                  </a:moveTo>
                  <a:cubicBezTo>
                    <a:pt x="46" y="144"/>
                    <a:pt x="46" y="144"/>
                    <a:pt x="46" y="144"/>
                  </a:cubicBezTo>
                  <a:cubicBezTo>
                    <a:pt x="32" y="144"/>
                    <a:pt x="19" y="139"/>
                    <a:pt x="11" y="129"/>
                  </a:cubicBezTo>
                  <a:cubicBezTo>
                    <a:pt x="3" y="121"/>
                    <a:pt x="0" y="109"/>
                    <a:pt x="2" y="96"/>
                  </a:cubicBezTo>
                  <a:cubicBezTo>
                    <a:pt x="3" y="90"/>
                    <a:pt x="6" y="84"/>
                    <a:pt x="10" y="79"/>
                  </a:cubicBezTo>
                  <a:cubicBezTo>
                    <a:pt x="13" y="73"/>
                    <a:pt x="17" y="68"/>
                    <a:pt x="17" y="62"/>
                  </a:cubicBezTo>
                  <a:cubicBezTo>
                    <a:pt x="17" y="62"/>
                    <a:pt x="17" y="62"/>
                    <a:pt x="17" y="62"/>
                  </a:cubicBezTo>
                  <a:cubicBezTo>
                    <a:pt x="19" y="60"/>
                    <a:pt x="20" y="59"/>
                    <a:pt x="21" y="59"/>
                  </a:cubicBezTo>
                  <a:cubicBezTo>
                    <a:pt x="21" y="59"/>
                    <a:pt x="22" y="59"/>
                    <a:pt x="23" y="59"/>
                  </a:cubicBezTo>
                  <a:cubicBezTo>
                    <a:pt x="23" y="53"/>
                    <a:pt x="24" y="47"/>
                    <a:pt x="26" y="41"/>
                  </a:cubicBezTo>
                  <a:cubicBezTo>
                    <a:pt x="28" y="35"/>
                    <a:pt x="30" y="30"/>
                    <a:pt x="29" y="24"/>
                  </a:cubicBezTo>
                  <a:cubicBezTo>
                    <a:pt x="28" y="19"/>
                    <a:pt x="25" y="15"/>
                    <a:pt x="22" y="12"/>
                  </a:cubicBezTo>
                  <a:cubicBezTo>
                    <a:pt x="19" y="8"/>
                    <a:pt x="16" y="5"/>
                    <a:pt x="16" y="1"/>
                  </a:cubicBezTo>
                  <a:cubicBezTo>
                    <a:pt x="16" y="0"/>
                    <a:pt x="16" y="0"/>
                    <a:pt x="16" y="0"/>
                  </a:cubicBezTo>
                  <a:cubicBezTo>
                    <a:pt x="17" y="0"/>
                    <a:pt x="17" y="0"/>
                    <a:pt x="17" y="0"/>
                  </a:cubicBezTo>
                  <a:cubicBezTo>
                    <a:pt x="35" y="8"/>
                    <a:pt x="40" y="37"/>
                    <a:pt x="32" y="58"/>
                  </a:cubicBezTo>
                  <a:cubicBezTo>
                    <a:pt x="32" y="59"/>
                    <a:pt x="34" y="59"/>
                    <a:pt x="35" y="60"/>
                  </a:cubicBezTo>
                  <a:cubicBezTo>
                    <a:pt x="37" y="61"/>
                    <a:pt x="39" y="61"/>
                    <a:pt x="40" y="63"/>
                  </a:cubicBezTo>
                  <a:cubicBezTo>
                    <a:pt x="43" y="72"/>
                    <a:pt x="37" y="78"/>
                    <a:pt x="34" y="81"/>
                  </a:cubicBezTo>
                  <a:cubicBezTo>
                    <a:pt x="34" y="81"/>
                    <a:pt x="34" y="81"/>
                    <a:pt x="34" y="81"/>
                  </a:cubicBezTo>
                  <a:cubicBezTo>
                    <a:pt x="34" y="81"/>
                    <a:pt x="34" y="81"/>
                    <a:pt x="34" y="81"/>
                  </a:cubicBezTo>
                  <a:cubicBezTo>
                    <a:pt x="28" y="81"/>
                    <a:pt x="23" y="79"/>
                    <a:pt x="22" y="76"/>
                  </a:cubicBezTo>
                  <a:cubicBezTo>
                    <a:pt x="21" y="75"/>
                    <a:pt x="21" y="73"/>
                    <a:pt x="21" y="71"/>
                  </a:cubicBezTo>
                  <a:cubicBezTo>
                    <a:pt x="12" y="82"/>
                    <a:pt x="10" y="98"/>
                    <a:pt x="15" y="112"/>
                  </a:cubicBezTo>
                  <a:cubicBezTo>
                    <a:pt x="20" y="127"/>
                    <a:pt x="32" y="135"/>
                    <a:pt x="46" y="135"/>
                  </a:cubicBezTo>
                  <a:cubicBezTo>
                    <a:pt x="51" y="135"/>
                    <a:pt x="56" y="134"/>
                    <a:pt x="61" y="133"/>
                  </a:cubicBezTo>
                  <a:cubicBezTo>
                    <a:pt x="58" y="128"/>
                    <a:pt x="57" y="122"/>
                    <a:pt x="60" y="116"/>
                  </a:cubicBezTo>
                  <a:cubicBezTo>
                    <a:pt x="63" y="111"/>
                    <a:pt x="68" y="107"/>
                    <a:pt x="73" y="107"/>
                  </a:cubicBezTo>
                  <a:cubicBezTo>
                    <a:pt x="75" y="107"/>
                    <a:pt x="79" y="108"/>
                    <a:pt x="83" y="113"/>
                  </a:cubicBezTo>
                  <a:cubicBezTo>
                    <a:pt x="83" y="113"/>
                    <a:pt x="83" y="113"/>
                    <a:pt x="83" y="113"/>
                  </a:cubicBezTo>
                  <a:cubicBezTo>
                    <a:pt x="84" y="122"/>
                    <a:pt x="81" y="126"/>
                    <a:pt x="77" y="130"/>
                  </a:cubicBezTo>
                  <a:cubicBezTo>
                    <a:pt x="77" y="130"/>
                    <a:pt x="77" y="131"/>
                    <a:pt x="76" y="131"/>
                  </a:cubicBezTo>
                  <a:cubicBezTo>
                    <a:pt x="78" y="132"/>
                    <a:pt x="80" y="132"/>
                    <a:pt x="82" y="132"/>
                  </a:cubicBezTo>
                  <a:cubicBezTo>
                    <a:pt x="90" y="132"/>
                    <a:pt x="98" y="129"/>
                    <a:pt x="107" y="125"/>
                  </a:cubicBezTo>
                  <a:cubicBezTo>
                    <a:pt x="115" y="122"/>
                    <a:pt x="123" y="119"/>
                    <a:pt x="131" y="119"/>
                  </a:cubicBezTo>
                  <a:cubicBezTo>
                    <a:pt x="139" y="119"/>
                    <a:pt x="146" y="123"/>
                    <a:pt x="151" y="130"/>
                  </a:cubicBezTo>
                  <a:cubicBezTo>
                    <a:pt x="150" y="131"/>
                    <a:pt x="150" y="131"/>
                    <a:pt x="150" y="131"/>
                  </a:cubicBezTo>
                  <a:cubicBezTo>
                    <a:pt x="146" y="127"/>
                    <a:pt x="142" y="124"/>
                    <a:pt x="136" y="124"/>
                  </a:cubicBezTo>
                  <a:cubicBezTo>
                    <a:pt x="126" y="124"/>
                    <a:pt x="115" y="131"/>
                    <a:pt x="112" y="132"/>
                  </a:cubicBezTo>
                  <a:cubicBezTo>
                    <a:pt x="110" y="134"/>
                    <a:pt x="110" y="134"/>
                    <a:pt x="110" y="134"/>
                  </a:cubicBezTo>
                  <a:cubicBezTo>
                    <a:pt x="110" y="133"/>
                    <a:pt x="110" y="133"/>
                    <a:pt x="110" y="133"/>
                  </a:cubicBezTo>
                  <a:cubicBezTo>
                    <a:pt x="105" y="137"/>
                    <a:pt x="99" y="139"/>
                    <a:pt x="90" y="139"/>
                  </a:cubicBezTo>
                  <a:cubicBezTo>
                    <a:pt x="86" y="139"/>
                    <a:pt x="82" y="139"/>
                    <a:pt x="78" y="139"/>
                  </a:cubicBezTo>
                  <a:cubicBezTo>
                    <a:pt x="74" y="138"/>
                    <a:pt x="70" y="138"/>
                    <a:pt x="66" y="138"/>
                  </a:cubicBezTo>
                  <a:cubicBezTo>
                    <a:pt x="58" y="138"/>
                    <a:pt x="52" y="140"/>
                    <a:pt x="47" y="144"/>
                  </a:cubicBezTo>
                  <a:close/>
                  <a:moveTo>
                    <a:pt x="7" y="86"/>
                  </a:moveTo>
                  <a:cubicBezTo>
                    <a:pt x="5" y="89"/>
                    <a:pt x="4" y="93"/>
                    <a:pt x="3" y="96"/>
                  </a:cubicBezTo>
                  <a:cubicBezTo>
                    <a:pt x="2" y="109"/>
                    <a:pt x="5" y="120"/>
                    <a:pt x="12" y="128"/>
                  </a:cubicBezTo>
                  <a:cubicBezTo>
                    <a:pt x="20" y="137"/>
                    <a:pt x="32" y="142"/>
                    <a:pt x="46" y="142"/>
                  </a:cubicBezTo>
                  <a:cubicBezTo>
                    <a:pt x="51" y="138"/>
                    <a:pt x="57" y="136"/>
                    <a:pt x="66" y="136"/>
                  </a:cubicBezTo>
                  <a:cubicBezTo>
                    <a:pt x="70" y="136"/>
                    <a:pt x="74" y="137"/>
                    <a:pt x="78" y="137"/>
                  </a:cubicBezTo>
                  <a:cubicBezTo>
                    <a:pt x="81" y="137"/>
                    <a:pt x="83" y="138"/>
                    <a:pt x="86" y="138"/>
                  </a:cubicBezTo>
                  <a:cubicBezTo>
                    <a:pt x="84" y="137"/>
                    <a:pt x="83" y="136"/>
                    <a:pt x="81" y="135"/>
                  </a:cubicBezTo>
                  <a:cubicBezTo>
                    <a:pt x="80" y="133"/>
                    <a:pt x="80" y="133"/>
                    <a:pt x="80" y="133"/>
                  </a:cubicBezTo>
                  <a:cubicBezTo>
                    <a:pt x="82" y="134"/>
                    <a:pt x="82" y="134"/>
                    <a:pt x="82" y="134"/>
                  </a:cubicBezTo>
                  <a:cubicBezTo>
                    <a:pt x="83" y="134"/>
                    <a:pt x="84" y="134"/>
                    <a:pt x="86" y="134"/>
                  </a:cubicBezTo>
                  <a:cubicBezTo>
                    <a:pt x="92" y="134"/>
                    <a:pt x="99" y="131"/>
                    <a:pt x="105" y="128"/>
                  </a:cubicBezTo>
                  <a:cubicBezTo>
                    <a:pt x="105" y="128"/>
                    <a:pt x="105" y="128"/>
                    <a:pt x="105" y="128"/>
                  </a:cubicBezTo>
                  <a:cubicBezTo>
                    <a:pt x="97" y="131"/>
                    <a:pt x="89" y="133"/>
                    <a:pt x="82" y="133"/>
                  </a:cubicBezTo>
                  <a:cubicBezTo>
                    <a:pt x="79" y="133"/>
                    <a:pt x="77" y="133"/>
                    <a:pt x="75" y="133"/>
                  </a:cubicBezTo>
                  <a:cubicBezTo>
                    <a:pt x="74" y="132"/>
                    <a:pt x="74" y="132"/>
                    <a:pt x="74" y="132"/>
                  </a:cubicBezTo>
                  <a:cubicBezTo>
                    <a:pt x="74" y="131"/>
                    <a:pt x="74" y="131"/>
                    <a:pt x="74" y="131"/>
                  </a:cubicBezTo>
                  <a:cubicBezTo>
                    <a:pt x="75" y="131"/>
                    <a:pt x="76" y="130"/>
                    <a:pt x="76" y="129"/>
                  </a:cubicBezTo>
                  <a:cubicBezTo>
                    <a:pt x="77" y="129"/>
                    <a:pt x="77" y="128"/>
                    <a:pt x="77" y="128"/>
                  </a:cubicBezTo>
                  <a:cubicBezTo>
                    <a:pt x="76" y="129"/>
                    <a:pt x="74" y="130"/>
                    <a:pt x="72" y="130"/>
                  </a:cubicBezTo>
                  <a:cubicBezTo>
                    <a:pt x="70" y="130"/>
                    <a:pt x="70" y="130"/>
                    <a:pt x="70" y="130"/>
                  </a:cubicBezTo>
                  <a:cubicBezTo>
                    <a:pt x="70" y="130"/>
                    <a:pt x="70" y="130"/>
                    <a:pt x="70" y="130"/>
                  </a:cubicBezTo>
                  <a:cubicBezTo>
                    <a:pt x="68" y="130"/>
                    <a:pt x="67" y="129"/>
                    <a:pt x="66" y="128"/>
                  </a:cubicBezTo>
                  <a:cubicBezTo>
                    <a:pt x="65" y="128"/>
                    <a:pt x="64" y="127"/>
                    <a:pt x="63" y="127"/>
                  </a:cubicBezTo>
                  <a:cubicBezTo>
                    <a:pt x="63" y="127"/>
                    <a:pt x="63" y="127"/>
                    <a:pt x="63" y="127"/>
                  </a:cubicBezTo>
                  <a:cubicBezTo>
                    <a:pt x="63" y="117"/>
                    <a:pt x="63" y="117"/>
                    <a:pt x="63" y="117"/>
                  </a:cubicBezTo>
                  <a:cubicBezTo>
                    <a:pt x="64" y="117"/>
                    <a:pt x="64" y="117"/>
                    <a:pt x="64" y="117"/>
                  </a:cubicBezTo>
                  <a:cubicBezTo>
                    <a:pt x="64" y="117"/>
                    <a:pt x="64" y="117"/>
                    <a:pt x="64" y="117"/>
                  </a:cubicBezTo>
                  <a:cubicBezTo>
                    <a:pt x="66" y="117"/>
                    <a:pt x="68" y="115"/>
                    <a:pt x="68" y="114"/>
                  </a:cubicBezTo>
                  <a:cubicBezTo>
                    <a:pt x="68" y="114"/>
                    <a:pt x="68" y="114"/>
                    <a:pt x="66" y="114"/>
                  </a:cubicBezTo>
                  <a:cubicBezTo>
                    <a:pt x="65" y="114"/>
                    <a:pt x="65" y="114"/>
                    <a:pt x="65" y="114"/>
                  </a:cubicBezTo>
                  <a:cubicBezTo>
                    <a:pt x="66" y="113"/>
                    <a:pt x="66" y="113"/>
                    <a:pt x="66" y="113"/>
                  </a:cubicBezTo>
                  <a:cubicBezTo>
                    <a:pt x="67" y="110"/>
                    <a:pt x="69" y="109"/>
                    <a:pt x="71" y="109"/>
                  </a:cubicBezTo>
                  <a:cubicBezTo>
                    <a:pt x="67" y="110"/>
                    <a:pt x="64" y="113"/>
                    <a:pt x="62" y="117"/>
                  </a:cubicBezTo>
                  <a:cubicBezTo>
                    <a:pt x="59" y="122"/>
                    <a:pt x="59" y="128"/>
                    <a:pt x="63" y="133"/>
                  </a:cubicBezTo>
                  <a:cubicBezTo>
                    <a:pt x="63" y="134"/>
                    <a:pt x="63" y="134"/>
                    <a:pt x="63" y="134"/>
                  </a:cubicBezTo>
                  <a:cubicBezTo>
                    <a:pt x="62" y="134"/>
                    <a:pt x="62" y="134"/>
                    <a:pt x="62" y="134"/>
                  </a:cubicBezTo>
                  <a:cubicBezTo>
                    <a:pt x="59" y="135"/>
                    <a:pt x="56" y="136"/>
                    <a:pt x="54" y="136"/>
                  </a:cubicBezTo>
                  <a:cubicBezTo>
                    <a:pt x="54" y="137"/>
                    <a:pt x="54" y="137"/>
                    <a:pt x="54" y="137"/>
                  </a:cubicBezTo>
                  <a:cubicBezTo>
                    <a:pt x="49" y="139"/>
                    <a:pt x="44" y="140"/>
                    <a:pt x="39" y="140"/>
                  </a:cubicBezTo>
                  <a:cubicBezTo>
                    <a:pt x="29" y="140"/>
                    <a:pt x="19" y="135"/>
                    <a:pt x="13" y="127"/>
                  </a:cubicBezTo>
                  <a:cubicBezTo>
                    <a:pt x="5" y="116"/>
                    <a:pt x="2" y="103"/>
                    <a:pt x="6" y="89"/>
                  </a:cubicBezTo>
                  <a:lnTo>
                    <a:pt x="7" y="86"/>
                  </a:lnTo>
                  <a:close/>
                  <a:moveTo>
                    <a:pt x="7" y="93"/>
                  </a:moveTo>
                  <a:cubicBezTo>
                    <a:pt x="4" y="105"/>
                    <a:pt x="7" y="117"/>
                    <a:pt x="14" y="126"/>
                  </a:cubicBezTo>
                  <a:cubicBezTo>
                    <a:pt x="21" y="135"/>
                    <a:pt x="31" y="139"/>
                    <a:pt x="41" y="139"/>
                  </a:cubicBezTo>
                  <a:cubicBezTo>
                    <a:pt x="41" y="139"/>
                    <a:pt x="41" y="139"/>
                    <a:pt x="41" y="139"/>
                  </a:cubicBezTo>
                  <a:cubicBezTo>
                    <a:pt x="16" y="139"/>
                    <a:pt x="10" y="113"/>
                    <a:pt x="7" y="93"/>
                  </a:cubicBezTo>
                  <a:close/>
                  <a:moveTo>
                    <a:pt x="108" y="133"/>
                  </a:moveTo>
                  <a:cubicBezTo>
                    <a:pt x="106" y="133"/>
                    <a:pt x="104" y="134"/>
                    <a:pt x="102" y="135"/>
                  </a:cubicBezTo>
                  <a:cubicBezTo>
                    <a:pt x="99" y="136"/>
                    <a:pt x="95" y="137"/>
                    <a:pt x="92" y="138"/>
                  </a:cubicBezTo>
                  <a:cubicBezTo>
                    <a:pt x="99" y="138"/>
                    <a:pt x="104" y="136"/>
                    <a:pt x="108" y="133"/>
                  </a:cubicBezTo>
                  <a:close/>
                  <a:moveTo>
                    <a:pt x="7" y="86"/>
                  </a:moveTo>
                  <a:cubicBezTo>
                    <a:pt x="7" y="89"/>
                    <a:pt x="7" y="89"/>
                    <a:pt x="7" y="89"/>
                  </a:cubicBezTo>
                  <a:cubicBezTo>
                    <a:pt x="12" y="114"/>
                    <a:pt x="17" y="137"/>
                    <a:pt x="41" y="137"/>
                  </a:cubicBezTo>
                  <a:cubicBezTo>
                    <a:pt x="43" y="137"/>
                    <a:pt x="45" y="137"/>
                    <a:pt x="48" y="137"/>
                  </a:cubicBezTo>
                  <a:cubicBezTo>
                    <a:pt x="32" y="137"/>
                    <a:pt x="19" y="128"/>
                    <a:pt x="13" y="113"/>
                  </a:cubicBezTo>
                  <a:cubicBezTo>
                    <a:pt x="7" y="96"/>
                    <a:pt x="12" y="77"/>
                    <a:pt x="23" y="67"/>
                  </a:cubicBezTo>
                  <a:cubicBezTo>
                    <a:pt x="26" y="65"/>
                    <a:pt x="26" y="65"/>
                    <a:pt x="26" y="65"/>
                  </a:cubicBezTo>
                  <a:cubicBezTo>
                    <a:pt x="26" y="63"/>
                    <a:pt x="27" y="62"/>
                    <a:pt x="27" y="62"/>
                  </a:cubicBezTo>
                  <a:cubicBezTo>
                    <a:pt x="28" y="61"/>
                    <a:pt x="28" y="61"/>
                    <a:pt x="28" y="61"/>
                  </a:cubicBezTo>
                  <a:cubicBezTo>
                    <a:pt x="28" y="61"/>
                    <a:pt x="28" y="61"/>
                    <a:pt x="28" y="61"/>
                  </a:cubicBezTo>
                  <a:cubicBezTo>
                    <a:pt x="30" y="62"/>
                    <a:pt x="31" y="63"/>
                    <a:pt x="32" y="64"/>
                  </a:cubicBezTo>
                  <a:cubicBezTo>
                    <a:pt x="33" y="68"/>
                    <a:pt x="30" y="73"/>
                    <a:pt x="29" y="75"/>
                  </a:cubicBezTo>
                  <a:cubicBezTo>
                    <a:pt x="28" y="76"/>
                    <a:pt x="28" y="76"/>
                    <a:pt x="28" y="76"/>
                  </a:cubicBezTo>
                  <a:cubicBezTo>
                    <a:pt x="28" y="76"/>
                    <a:pt x="28" y="76"/>
                    <a:pt x="28" y="76"/>
                  </a:cubicBezTo>
                  <a:cubicBezTo>
                    <a:pt x="27" y="75"/>
                    <a:pt x="26" y="74"/>
                    <a:pt x="26" y="72"/>
                  </a:cubicBezTo>
                  <a:cubicBezTo>
                    <a:pt x="25" y="70"/>
                    <a:pt x="26" y="68"/>
                    <a:pt x="26" y="66"/>
                  </a:cubicBezTo>
                  <a:cubicBezTo>
                    <a:pt x="24" y="68"/>
                    <a:pt x="24" y="68"/>
                    <a:pt x="24" y="68"/>
                  </a:cubicBezTo>
                  <a:cubicBezTo>
                    <a:pt x="22" y="71"/>
                    <a:pt x="22" y="73"/>
                    <a:pt x="23" y="75"/>
                  </a:cubicBezTo>
                  <a:cubicBezTo>
                    <a:pt x="24" y="78"/>
                    <a:pt x="28" y="80"/>
                    <a:pt x="33" y="80"/>
                  </a:cubicBezTo>
                  <a:cubicBezTo>
                    <a:pt x="36" y="77"/>
                    <a:pt x="41" y="71"/>
                    <a:pt x="39" y="64"/>
                  </a:cubicBezTo>
                  <a:cubicBezTo>
                    <a:pt x="38" y="63"/>
                    <a:pt x="37" y="62"/>
                    <a:pt x="35" y="62"/>
                  </a:cubicBezTo>
                  <a:cubicBezTo>
                    <a:pt x="36" y="62"/>
                    <a:pt x="36" y="62"/>
                    <a:pt x="36" y="62"/>
                  </a:cubicBezTo>
                  <a:cubicBezTo>
                    <a:pt x="38" y="64"/>
                    <a:pt x="39" y="69"/>
                    <a:pt x="38" y="73"/>
                  </a:cubicBezTo>
                  <a:cubicBezTo>
                    <a:pt x="36" y="77"/>
                    <a:pt x="34" y="79"/>
                    <a:pt x="30" y="79"/>
                  </a:cubicBezTo>
                  <a:cubicBezTo>
                    <a:pt x="30" y="79"/>
                    <a:pt x="30" y="79"/>
                    <a:pt x="30" y="79"/>
                  </a:cubicBezTo>
                  <a:cubicBezTo>
                    <a:pt x="30" y="79"/>
                    <a:pt x="30" y="79"/>
                    <a:pt x="29" y="79"/>
                  </a:cubicBezTo>
                  <a:cubicBezTo>
                    <a:pt x="28" y="78"/>
                    <a:pt x="28" y="78"/>
                    <a:pt x="28" y="78"/>
                  </a:cubicBezTo>
                  <a:cubicBezTo>
                    <a:pt x="29" y="78"/>
                    <a:pt x="29" y="78"/>
                    <a:pt x="29" y="78"/>
                  </a:cubicBezTo>
                  <a:cubicBezTo>
                    <a:pt x="29" y="76"/>
                    <a:pt x="30" y="75"/>
                    <a:pt x="31" y="74"/>
                  </a:cubicBezTo>
                  <a:cubicBezTo>
                    <a:pt x="33" y="71"/>
                    <a:pt x="35" y="68"/>
                    <a:pt x="34" y="62"/>
                  </a:cubicBezTo>
                  <a:cubicBezTo>
                    <a:pt x="34" y="61"/>
                    <a:pt x="34" y="61"/>
                    <a:pt x="34" y="61"/>
                  </a:cubicBezTo>
                  <a:cubicBezTo>
                    <a:pt x="33" y="61"/>
                    <a:pt x="31" y="60"/>
                    <a:pt x="30" y="58"/>
                  </a:cubicBezTo>
                  <a:cubicBezTo>
                    <a:pt x="30" y="58"/>
                    <a:pt x="30" y="58"/>
                    <a:pt x="30" y="58"/>
                  </a:cubicBezTo>
                  <a:cubicBezTo>
                    <a:pt x="30" y="58"/>
                    <a:pt x="30" y="58"/>
                    <a:pt x="30" y="58"/>
                  </a:cubicBezTo>
                  <a:cubicBezTo>
                    <a:pt x="38" y="39"/>
                    <a:pt x="34" y="10"/>
                    <a:pt x="18" y="2"/>
                  </a:cubicBezTo>
                  <a:cubicBezTo>
                    <a:pt x="18" y="5"/>
                    <a:pt x="20" y="8"/>
                    <a:pt x="23" y="11"/>
                  </a:cubicBezTo>
                  <a:cubicBezTo>
                    <a:pt x="26" y="14"/>
                    <a:pt x="29" y="18"/>
                    <a:pt x="30" y="24"/>
                  </a:cubicBezTo>
                  <a:cubicBezTo>
                    <a:pt x="30" y="26"/>
                    <a:pt x="30" y="28"/>
                    <a:pt x="30" y="30"/>
                  </a:cubicBezTo>
                  <a:cubicBezTo>
                    <a:pt x="31" y="32"/>
                    <a:pt x="31" y="32"/>
                    <a:pt x="31" y="32"/>
                  </a:cubicBezTo>
                  <a:cubicBezTo>
                    <a:pt x="35" y="38"/>
                    <a:pt x="33" y="44"/>
                    <a:pt x="31" y="49"/>
                  </a:cubicBezTo>
                  <a:cubicBezTo>
                    <a:pt x="30" y="52"/>
                    <a:pt x="29" y="55"/>
                    <a:pt x="29" y="58"/>
                  </a:cubicBezTo>
                  <a:cubicBezTo>
                    <a:pt x="29" y="61"/>
                    <a:pt x="29" y="61"/>
                    <a:pt x="29" y="61"/>
                  </a:cubicBezTo>
                  <a:cubicBezTo>
                    <a:pt x="27" y="58"/>
                    <a:pt x="27" y="58"/>
                    <a:pt x="27" y="58"/>
                  </a:cubicBezTo>
                  <a:cubicBezTo>
                    <a:pt x="25" y="53"/>
                    <a:pt x="26" y="49"/>
                    <a:pt x="28" y="44"/>
                  </a:cubicBezTo>
                  <a:cubicBezTo>
                    <a:pt x="29" y="40"/>
                    <a:pt x="31" y="36"/>
                    <a:pt x="30" y="32"/>
                  </a:cubicBezTo>
                  <a:cubicBezTo>
                    <a:pt x="30" y="32"/>
                    <a:pt x="30" y="32"/>
                    <a:pt x="30" y="32"/>
                  </a:cubicBezTo>
                  <a:cubicBezTo>
                    <a:pt x="30" y="35"/>
                    <a:pt x="29" y="38"/>
                    <a:pt x="28" y="42"/>
                  </a:cubicBezTo>
                  <a:cubicBezTo>
                    <a:pt x="26" y="47"/>
                    <a:pt x="24" y="53"/>
                    <a:pt x="24" y="59"/>
                  </a:cubicBezTo>
                  <a:cubicBezTo>
                    <a:pt x="25" y="60"/>
                    <a:pt x="25" y="60"/>
                    <a:pt x="25" y="60"/>
                  </a:cubicBezTo>
                  <a:cubicBezTo>
                    <a:pt x="24" y="60"/>
                    <a:pt x="24" y="60"/>
                    <a:pt x="24" y="60"/>
                  </a:cubicBezTo>
                  <a:cubicBezTo>
                    <a:pt x="23" y="61"/>
                    <a:pt x="22" y="61"/>
                    <a:pt x="21" y="61"/>
                  </a:cubicBezTo>
                  <a:cubicBezTo>
                    <a:pt x="21" y="61"/>
                    <a:pt x="21" y="61"/>
                    <a:pt x="21" y="61"/>
                  </a:cubicBezTo>
                  <a:cubicBezTo>
                    <a:pt x="20" y="61"/>
                    <a:pt x="20" y="61"/>
                    <a:pt x="19" y="62"/>
                  </a:cubicBezTo>
                  <a:cubicBezTo>
                    <a:pt x="18" y="69"/>
                    <a:pt x="14" y="74"/>
                    <a:pt x="11" y="79"/>
                  </a:cubicBezTo>
                  <a:cubicBezTo>
                    <a:pt x="10" y="82"/>
                    <a:pt x="8" y="84"/>
                    <a:pt x="7" y="86"/>
                  </a:cubicBezTo>
                  <a:close/>
                  <a:moveTo>
                    <a:pt x="85" y="136"/>
                  </a:moveTo>
                  <a:cubicBezTo>
                    <a:pt x="86" y="136"/>
                    <a:pt x="87" y="137"/>
                    <a:pt x="89" y="137"/>
                  </a:cubicBezTo>
                  <a:cubicBezTo>
                    <a:pt x="93" y="137"/>
                    <a:pt x="97" y="135"/>
                    <a:pt x="101" y="133"/>
                  </a:cubicBezTo>
                  <a:cubicBezTo>
                    <a:pt x="105" y="132"/>
                    <a:pt x="108" y="131"/>
                    <a:pt x="110" y="131"/>
                  </a:cubicBezTo>
                  <a:cubicBezTo>
                    <a:pt x="111" y="131"/>
                    <a:pt x="111" y="131"/>
                    <a:pt x="111" y="131"/>
                  </a:cubicBezTo>
                  <a:cubicBezTo>
                    <a:pt x="113" y="129"/>
                    <a:pt x="116" y="127"/>
                    <a:pt x="118" y="126"/>
                  </a:cubicBezTo>
                  <a:cubicBezTo>
                    <a:pt x="120" y="125"/>
                    <a:pt x="122" y="125"/>
                    <a:pt x="123" y="124"/>
                  </a:cubicBezTo>
                  <a:cubicBezTo>
                    <a:pt x="122" y="124"/>
                    <a:pt x="122" y="123"/>
                    <a:pt x="121" y="123"/>
                  </a:cubicBezTo>
                  <a:cubicBezTo>
                    <a:pt x="117" y="123"/>
                    <a:pt x="111" y="126"/>
                    <a:pt x="106" y="129"/>
                  </a:cubicBezTo>
                  <a:cubicBezTo>
                    <a:pt x="99" y="132"/>
                    <a:pt x="92" y="136"/>
                    <a:pt x="85" y="136"/>
                  </a:cubicBezTo>
                  <a:close/>
                  <a:moveTo>
                    <a:pt x="64" y="126"/>
                  </a:moveTo>
                  <a:cubicBezTo>
                    <a:pt x="65" y="126"/>
                    <a:pt x="66" y="126"/>
                    <a:pt x="67" y="127"/>
                  </a:cubicBezTo>
                  <a:cubicBezTo>
                    <a:pt x="68" y="128"/>
                    <a:pt x="69" y="128"/>
                    <a:pt x="70" y="128"/>
                  </a:cubicBezTo>
                  <a:cubicBezTo>
                    <a:pt x="70" y="128"/>
                    <a:pt x="70" y="128"/>
                    <a:pt x="70" y="128"/>
                  </a:cubicBezTo>
                  <a:cubicBezTo>
                    <a:pt x="70" y="128"/>
                    <a:pt x="71" y="128"/>
                    <a:pt x="71" y="127"/>
                  </a:cubicBezTo>
                  <a:cubicBezTo>
                    <a:pt x="72" y="125"/>
                    <a:pt x="75" y="121"/>
                    <a:pt x="74" y="118"/>
                  </a:cubicBezTo>
                  <a:cubicBezTo>
                    <a:pt x="74" y="117"/>
                    <a:pt x="73" y="116"/>
                    <a:pt x="72" y="115"/>
                  </a:cubicBezTo>
                  <a:cubicBezTo>
                    <a:pt x="70" y="114"/>
                    <a:pt x="70" y="114"/>
                    <a:pt x="70" y="114"/>
                  </a:cubicBezTo>
                  <a:cubicBezTo>
                    <a:pt x="70" y="114"/>
                    <a:pt x="70" y="114"/>
                    <a:pt x="70" y="114"/>
                  </a:cubicBezTo>
                  <a:cubicBezTo>
                    <a:pt x="70" y="116"/>
                    <a:pt x="67" y="118"/>
                    <a:pt x="64" y="118"/>
                  </a:cubicBezTo>
                  <a:cubicBezTo>
                    <a:pt x="64" y="118"/>
                    <a:pt x="64" y="118"/>
                    <a:pt x="64" y="118"/>
                  </a:cubicBezTo>
                  <a:lnTo>
                    <a:pt x="64" y="126"/>
                  </a:lnTo>
                  <a:close/>
                  <a:moveTo>
                    <a:pt x="75" y="116"/>
                  </a:moveTo>
                  <a:cubicBezTo>
                    <a:pt x="75" y="117"/>
                    <a:pt x="75" y="117"/>
                    <a:pt x="75" y="118"/>
                  </a:cubicBezTo>
                  <a:cubicBezTo>
                    <a:pt x="76" y="121"/>
                    <a:pt x="74" y="125"/>
                    <a:pt x="72" y="128"/>
                  </a:cubicBezTo>
                  <a:cubicBezTo>
                    <a:pt x="75" y="126"/>
                    <a:pt x="77" y="121"/>
                    <a:pt x="77" y="118"/>
                  </a:cubicBezTo>
                  <a:cubicBezTo>
                    <a:pt x="76" y="118"/>
                    <a:pt x="76" y="117"/>
                    <a:pt x="75" y="116"/>
                  </a:cubicBezTo>
                  <a:close/>
                  <a:moveTo>
                    <a:pt x="70" y="114"/>
                  </a:moveTo>
                  <a:cubicBezTo>
                    <a:pt x="72" y="114"/>
                    <a:pt x="72" y="114"/>
                    <a:pt x="72" y="114"/>
                  </a:cubicBezTo>
                  <a:cubicBezTo>
                    <a:pt x="76" y="115"/>
                    <a:pt x="78" y="117"/>
                    <a:pt x="78" y="118"/>
                  </a:cubicBezTo>
                  <a:cubicBezTo>
                    <a:pt x="79" y="121"/>
                    <a:pt x="77" y="125"/>
                    <a:pt x="74" y="128"/>
                  </a:cubicBezTo>
                  <a:cubicBezTo>
                    <a:pt x="79" y="126"/>
                    <a:pt x="79" y="122"/>
                    <a:pt x="79" y="120"/>
                  </a:cubicBezTo>
                  <a:cubicBezTo>
                    <a:pt x="79" y="116"/>
                    <a:pt x="76" y="110"/>
                    <a:pt x="72" y="110"/>
                  </a:cubicBezTo>
                  <a:cubicBezTo>
                    <a:pt x="71" y="110"/>
                    <a:pt x="69" y="111"/>
                    <a:pt x="68" y="113"/>
                  </a:cubicBezTo>
                  <a:cubicBezTo>
                    <a:pt x="69" y="113"/>
                    <a:pt x="69" y="113"/>
                    <a:pt x="70" y="114"/>
                  </a:cubicBezTo>
                  <a:close/>
                  <a:moveTo>
                    <a:pt x="122" y="122"/>
                  </a:moveTo>
                  <a:cubicBezTo>
                    <a:pt x="123" y="122"/>
                    <a:pt x="124" y="122"/>
                    <a:pt x="125" y="123"/>
                  </a:cubicBezTo>
                  <a:cubicBezTo>
                    <a:pt x="126" y="123"/>
                    <a:pt x="126" y="123"/>
                    <a:pt x="126" y="123"/>
                  </a:cubicBezTo>
                  <a:cubicBezTo>
                    <a:pt x="125" y="124"/>
                    <a:pt x="125" y="124"/>
                    <a:pt x="125" y="124"/>
                  </a:cubicBezTo>
                  <a:cubicBezTo>
                    <a:pt x="125" y="124"/>
                    <a:pt x="124" y="125"/>
                    <a:pt x="123" y="125"/>
                  </a:cubicBezTo>
                  <a:cubicBezTo>
                    <a:pt x="127" y="124"/>
                    <a:pt x="131" y="123"/>
                    <a:pt x="136" y="123"/>
                  </a:cubicBezTo>
                  <a:cubicBezTo>
                    <a:pt x="139" y="123"/>
                    <a:pt x="141" y="123"/>
                    <a:pt x="143" y="124"/>
                  </a:cubicBezTo>
                  <a:cubicBezTo>
                    <a:pt x="140" y="122"/>
                    <a:pt x="136" y="121"/>
                    <a:pt x="131" y="121"/>
                  </a:cubicBezTo>
                  <a:cubicBezTo>
                    <a:pt x="128" y="121"/>
                    <a:pt x="125" y="121"/>
                    <a:pt x="122" y="122"/>
                  </a:cubicBezTo>
                  <a:close/>
                  <a:moveTo>
                    <a:pt x="72" y="109"/>
                  </a:moveTo>
                  <a:cubicBezTo>
                    <a:pt x="77" y="109"/>
                    <a:pt x="81" y="115"/>
                    <a:pt x="81" y="120"/>
                  </a:cubicBezTo>
                  <a:cubicBezTo>
                    <a:pt x="81" y="121"/>
                    <a:pt x="81" y="122"/>
                    <a:pt x="81" y="123"/>
                  </a:cubicBezTo>
                  <a:cubicBezTo>
                    <a:pt x="82" y="121"/>
                    <a:pt x="82" y="118"/>
                    <a:pt x="81" y="114"/>
                  </a:cubicBezTo>
                  <a:cubicBezTo>
                    <a:pt x="79" y="110"/>
                    <a:pt x="75" y="108"/>
                    <a:pt x="71" y="109"/>
                  </a:cubicBezTo>
                  <a:cubicBezTo>
                    <a:pt x="72" y="109"/>
                    <a:pt x="72" y="109"/>
                    <a:pt x="72" y="109"/>
                  </a:cubicBezTo>
                  <a:close/>
                  <a:moveTo>
                    <a:pt x="36" y="65"/>
                  </a:moveTo>
                  <a:cubicBezTo>
                    <a:pt x="36" y="69"/>
                    <a:pt x="34" y="72"/>
                    <a:pt x="32" y="74"/>
                  </a:cubicBezTo>
                  <a:cubicBezTo>
                    <a:pt x="32" y="75"/>
                    <a:pt x="31" y="76"/>
                    <a:pt x="31" y="77"/>
                  </a:cubicBezTo>
                  <a:cubicBezTo>
                    <a:pt x="34" y="77"/>
                    <a:pt x="36" y="74"/>
                    <a:pt x="36" y="73"/>
                  </a:cubicBezTo>
                  <a:cubicBezTo>
                    <a:pt x="37" y="70"/>
                    <a:pt x="37" y="67"/>
                    <a:pt x="36" y="65"/>
                  </a:cubicBezTo>
                  <a:close/>
                  <a:moveTo>
                    <a:pt x="28" y="63"/>
                  </a:moveTo>
                  <a:cubicBezTo>
                    <a:pt x="27" y="65"/>
                    <a:pt x="27" y="69"/>
                    <a:pt x="27" y="72"/>
                  </a:cubicBezTo>
                  <a:cubicBezTo>
                    <a:pt x="27" y="73"/>
                    <a:pt x="28" y="73"/>
                    <a:pt x="28" y="74"/>
                  </a:cubicBezTo>
                  <a:cubicBezTo>
                    <a:pt x="30" y="71"/>
                    <a:pt x="32" y="67"/>
                    <a:pt x="31" y="65"/>
                  </a:cubicBezTo>
                  <a:cubicBezTo>
                    <a:pt x="30" y="64"/>
                    <a:pt x="30" y="63"/>
                    <a:pt x="28" y="63"/>
                  </a:cubicBezTo>
                  <a:close/>
                  <a:moveTo>
                    <a:pt x="32" y="36"/>
                  </a:moveTo>
                  <a:cubicBezTo>
                    <a:pt x="31" y="39"/>
                    <a:pt x="30" y="42"/>
                    <a:pt x="29" y="44"/>
                  </a:cubicBezTo>
                  <a:cubicBezTo>
                    <a:pt x="28" y="48"/>
                    <a:pt x="27" y="51"/>
                    <a:pt x="28" y="55"/>
                  </a:cubicBezTo>
                  <a:cubicBezTo>
                    <a:pt x="28" y="53"/>
                    <a:pt x="29" y="51"/>
                    <a:pt x="29" y="49"/>
                  </a:cubicBezTo>
                  <a:cubicBezTo>
                    <a:pt x="31" y="45"/>
                    <a:pt x="32" y="41"/>
                    <a:pt x="32" y="36"/>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4" name="Freeform 47"/>
            <p:cNvSpPr>
              <a:spLocks noEditPoints="1"/>
            </p:cNvSpPr>
            <p:nvPr/>
          </p:nvSpPr>
          <p:spPr bwMode="auto">
            <a:xfrm>
              <a:off x="895350" y="3316288"/>
              <a:ext cx="363538" cy="328613"/>
            </a:xfrm>
            <a:custGeom>
              <a:avLst/>
              <a:gdLst>
                <a:gd name="T0" fmla="*/ 50 w 161"/>
                <a:gd name="T1" fmla="*/ 8 h 146"/>
                <a:gd name="T2" fmla="*/ 60 w 161"/>
                <a:gd name="T3" fmla="*/ 25 h 146"/>
                <a:gd name="T4" fmla="*/ 54 w 161"/>
                <a:gd name="T5" fmla="*/ 17 h 146"/>
                <a:gd name="T6" fmla="*/ 63 w 161"/>
                <a:gd name="T7" fmla="*/ 34 h 146"/>
                <a:gd name="T8" fmla="*/ 49 w 161"/>
                <a:gd name="T9" fmla="*/ 37 h 146"/>
                <a:gd name="T10" fmla="*/ 41 w 161"/>
                <a:gd name="T11" fmla="*/ 13 h 146"/>
                <a:gd name="T12" fmla="*/ 16 w 161"/>
                <a:gd name="T13" fmla="*/ 62 h 146"/>
                <a:gd name="T14" fmla="*/ 34 w 161"/>
                <a:gd name="T15" fmla="*/ 92 h 146"/>
                <a:gd name="T16" fmla="*/ 27 w 161"/>
                <a:gd name="T17" fmla="*/ 146 h 146"/>
                <a:gd name="T18" fmla="*/ 33 w 161"/>
                <a:gd name="T19" fmla="*/ 104 h 146"/>
                <a:gd name="T20" fmla="*/ 26 w 161"/>
                <a:gd name="T21" fmla="*/ 102 h 146"/>
                <a:gd name="T22" fmla="*/ 30 w 161"/>
                <a:gd name="T23" fmla="*/ 101 h 146"/>
                <a:gd name="T24" fmla="*/ 4 w 161"/>
                <a:gd name="T25" fmla="*/ 60 h 146"/>
                <a:gd name="T26" fmla="*/ 41 w 161"/>
                <a:gd name="T27" fmla="*/ 10 h 146"/>
                <a:gd name="T28" fmla="*/ 51 w 161"/>
                <a:gd name="T29" fmla="*/ 4 h 146"/>
                <a:gd name="T30" fmla="*/ 145 w 161"/>
                <a:gd name="T31" fmla="*/ 13 h 146"/>
                <a:gd name="T32" fmla="*/ 142 w 161"/>
                <a:gd name="T33" fmla="*/ 0 h 146"/>
                <a:gd name="T34" fmla="*/ 141 w 161"/>
                <a:gd name="T35" fmla="*/ 33 h 146"/>
                <a:gd name="T36" fmla="*/ 50 w 161"/>
                <a:gd name="T37" fmla="*/ 8 h 146"/>
                <a:gd name="T38" fmla="*/ 137 w 161"/>
                <a:gd name="T39" fmla="*/ 31 h 146"/>
                <a:gd name="T40" fmla="*/ 148 w 161"/>
                <a:gd name="T41" fmla="*/ 16 h 146"/>
                <a:gd name="T42" fmla="*/ 70 w 161"/>
                <a:gd name="T43" fmla="*/ 8 h 146"/>
                <a:gd name="T44" fmla="*/ 137 w 161"/>
                <a:gd name="T45" fmla="*/ 31 h 146"/>
                <a:gd name="T46" fmla="*/ 26 w 161"/>
                <a:gd name="T47" fmla="*/ 84 h 146"/>
                <a:gd name="T48" fmla="*/ 22 w 161"/>
                <a:gd name="T49" fmla="*/ 16 h 146"/>
                <a:gd name="T50" fmla="*/ 26 w 161"/>
                <a:gd name="T51" fmla="*/ 84 h 146"/>
                <a:gd name="T52" fmla="*/ 57 w 161"/>
                <a:gd name="T53" fmla="*/ 28 h 146"/>
                <a:gd name="T54" fmla="*/ 46 w 161"/>
                <a:gd name="T55" fmla="*/ 16 h 146"/>
                <a:gd name="T56" fmla="*/ 57 w 161"/>
                <a:gd name="T57" fmla="*/ 28 h 146"/>
                <a:gd name="T58" fmla="*/ 57 w 161"/>
                <a:gd name="T59" fmla="*/ 31 h 146"/>
                <a:gd name="T60" fmla="*/ 46 w 161"/>
                <a:gd name="T61" fmla="*/ 28 h 146"/>
                <a:gd name="T62" fmla="*/ 57 w 161"/>
                <a:gd name="T63" fmla="*/ 31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1" h="146">
                  <a:moveTo>
                    <a:pt x="50" y="8"/>
                  </a:moveTo>
                  <a:cubicBezTo>
                    <a:pt x="55" y="14"/>
                    <a:pt x="53" y="20"/>
                    <a:pt x="60" y="25"/>
                  </a:cubicBezTo>
                  <a:cubicBezTo>
                    <a:pt x="62" y="23"/>
                    <a:pt x="58" y="18"/>
                    <a:pt x="54" y="17"/>
                  </a:cubicBezTo>
                  <a:cubicBezTo>
                    <a:pt x="64" y="13"/>
                    <a:pt x="65" y="25"/>
                    <a:pt x="63" y="34"/>
                  </a:cubicBezTo>
                  <a:cubicBezTo>
                    <a:pt x="59" y="36"/>
                    <a:pt x="55" y="37"/>
                    <a:pt x="49" y="37"/>
                  </a:cubicBezTo>
                  <a:cubicBezTo>
                    <a:pt x="43" y="31"/>
                    <a:pt x="43" y="19"/>
                    <a:pt x="41" y="13"/>
                  </a:cubicBezTo>
                  <a:cubicBezTo>
                    <a:pt x="14" y="14"/>
                    <a:pt x="9" y="41"/>
                    <a:pt x="16" y="62"/>
                  </a:cubicBezTo>
                  <a:cubicBezTo>
                    <a:pt x="19" y="72"/>
                    <a:pt x="30" y="81"/>
                    <a:pt x="34" y="92"/>
                  </a:cubicBezTo>
                  <a:cubicBezTo>
                    <a:pt x="41" y="111"/>
                    <a:pt x="38" y="129"/>
                    <a:pt x="27" y="146"/>
                  </a:cubicBezTo>
                  <a:cubicBezTo>
                    <a:pt x="28" y="137"/>
                    <a:pt x="39" y="121"/>
                    <a:pt x="33" y="104"/>
                  </a:cubicBezTo>
                  <a:cubicBezTo>
                    <a:pt x="31" y="102"/>
                    <a:pt x="29" y="102"/>
                    <a:pt x="26" y="102"/>
                  </a:cubicBezTo>
                  <a:cubicBezTo>
                    <a:pt x="26" y="100"/>
                    <a:pt x="28" y="101"/>
                    <a:pt x="30" y="101"/>
                  </a:cubicBezTo>
                  <a:cubicBezTo>
                    <a:pt x="28" y="89"/>
                    <a:pt x="7" y="79"/>
                    <a:pt x="4" y="60"/>
                  </a:cubicBezTo>
                  <a:cubicBezTo>
                    <a:pt x="1" y="34"/>
                    <a:pt x="12" y="6"/>
                    <a:pt x="41" y="10"/>
                  </a:cubicBezTo>
                  <a:cubicBezTo>
                    <a:pt x="45" y="9"/>
                    <a:pt x="47" y="5"/>
                    <a:pt x="51" y="4"/>
                  </a:cubicBezTo>
                  <a:cubicBezTo>
                    <a:pt x="86" y="1"/>
                    <a:pt x="128" y="46"/>
                    <a:pt x="145" y="13"/>
                  </a:cubicBezTo>
                  <a:cubicBezTo>
                    <a:pt x="146" y="6"/>
                    <a:pt x="144" y="3"/>
                    <a:pt x="142" y="0"/>
                  </a:cubicBezTo>
                  <a:cubicBezTo>
                    <a:pt x="161" y="2"/>
                    <a:pt x="149" y="29"/>
                    <a:pt x="141" y="33"/>
                  </a:cubicBezTo>
                  <a:cubicBezTo>
                    <a:pt x="111" y="47"/>
                    <a:pt x="71" y="4"/>
                    <a:pt x="50" y="8"/>
                  </a:cubicBezTo>
                  <a:close/>
                  <a:moveTo>
                    <a:pt x="137" y="31"/>
                  </a:moveTo>
                  <a:cubicBezTo>
                    <a:pt x="142" y="29"/>
                    <a:pt x="151" y="17"/>
                    <a:pt x="148" y="16"/>
                  </a:cubicBezTo>
                  <a:cubicBezTo>
                    <a:pt x="130" y="43"/>
                    <a:pt x="93" y="14"/>
                    <a:pt x="70" y="8"/>
                  </a:cubicBezTo>
                  <a:cubicBezTo>
                    <a:pt x="87" y="21"/>
                    <a:pt x="105" y="33"/>
                    <a:pt x="137" y="31"/>
                  </a:cubicBezTo>
                  <a:close/>
                  <a:moveTo>
                    <a:pt x="26" y="84"/>
                  </a:moveTo>
                  <a:cubicBezTo>
                    <a:pt x="10" y="71"/>
                    <a:pt x="7" y="27"/>
                    <a:pt x="22" y="16"/>
                  </a:cubicBezTo>
                  <a:cubicBezTo>
                    <a:pt x="0" y="29"/>
                    <a:pt x="5" y="78"/>
                    <a:pt x="26" y="84"/>
                  </a:cubicBezTo>
                  <a:close/>
                  <a:moveTo>
                    <a:pt x="57" y="28"/>
                  </a:moveTo>
                  <a:cubicBezTo>
                    <a:pt x="55" y="22"/>
                    <a:pt x="53" y="16"/>
                    <a:pt x="46" y="16"/>
                  </a:cubicBezTo>
                  <a:cubicBezTo>
                    <a:pt x="46" y="23"/>
                    <a:pt x="50" y="27"/>
                    <a:pt x="57" y="28"/>
                  </a:cubicBezTo>
                  <a:close/>
                  <a:moveTo>
                    <a:pt x="57" y="31"/>
                  </a:moveTo>
                  <a:cubicBezTo>
                    <a:pt x="51" y="33"/>
                    <a:pt x="49" y="24"/>
                    <a:pt x="46" y="28"/>
                  </a:cubicBezTo>
                  <a:cubicBezTo>
                    <a:pt x="47" y="31"/>
                    <a:pt x="56" y="40"/>
                    <a:pt x="57" y="3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5" name="Freeform 48"/>
            <p:cNvSpPr>
              <a:spLocks noEditPoints="1"/>
            </p:cNvSpPr>
            <p:nvPr/>
          </p:nvSpPr>
          <p:spPr bwMode="auto">
            <a:xfrm>
              <a:off x="903288" y="3313113"/>
              <a:ext cx="336550" cy="338138"/>
            </a:xfrm>
            <a:custGeom>
              <a:avLst/>
              <a:gdLst>
                <a:gd name="T0" fmla="*/ 81 w 150"/>
                <a:gd name="T1" fmla="*/ 22 h 150"/>
                <a:gd name="T2" fmla="*/ 52 w 150"/>
                <a:gd name="T3" fmla="*/ 17 h 150"/>
                <a:gd name="T4" fmla="*/ 60 w 150"/>
                <a:gd name="T5" fmla="*/ 35 h 150"/>
                <a:gd name="T6" fmla="*/ 45 w 150"/>
                <a:gd name="T7" fmla="*/ 39 h 150"/>
                <a:gd name="T8" fmla="*/ 39 w 150"/>
                <a:gd name="T9" fmla="*/ 20 h 150"/>
                <a:gd name="T10" fmla="*/ 14 w 150"/>
                <a:gd name="T11" fmla="*/ 63 h 150"/>
                <a:gd name="T12" fmla="*/ 25 w 150"/>
                <a:gd name="T13" fmla="*/ 148 h 150"/>
                <a:gd name="T14" fmla="*/ 26 w 150"/>
                <a:gd name="T15" fmla="*/ 137 h 150"/>
                <a:gd name="T16" fmla="*/ 23 w 150"/>
                <a:gd name="T17" fmla="*/ 104 h 150"/>
                <a:gd name="T18" fmla="*/ 26 w 150"/>
                <a:gd name="T19" fmla="*/ 101 h 150"/>
                <a:gd name="T20" fmla="*/ 1 w 150"/>
                <a:gd name="T21" fmla="*/ 61 h 150"/>
                <a:gd name="T22" fmla="*/ 38 w 150"/>
                <a:gd name="T23" fmla="*/ 10 h 150"/>
                <a:gd name="T24" fmla="*/ 91 w 150"/>
                <a:gd name="T25" fmla="*/ 16 h 150"/>
                <a:gd name="T26" fmla="*/ 139 w 150"/>
                <a:gd name="T27" fmla="*/ 2 h 150"/>
                <a:gd name="T28" fmla="*/ 150 w 150"/>
                <a:gd name="T29" fmla="*/ 12 h 150"/>
                <a:gd name="T30" fmla="*/ 82 w 150"/>
                <a:gd name="T31" fmla="*/ 20 h 150"/>
                <a:gd name="T32" fmla="*/ 141 w 150"/>
                <a:gd name="T33" fmla="*/ 2 h 150"/>
                <a:gd name="T34" fmla="*/ 143 w 150"/>
                <a:gd name="T35" fmla="*/ 14 h 150"/>
                <a:gd name="T36" fmla="*/ 44 w 150"/>
                <a:gd name="T37" fmla="*/ 9 h 150"/>
                <a:gd name="T38" fmla="*/ 38 w 150"/>
                <a:gd name="T39" fmla="*/ 12 h 150"/>
                <a:gd name="T40" fmla="*/ 2 w 150"/>
                <a:gd name="T41" fmla="*/ 60 h 150"/>
                <a:gd name="T42" fmla="*/ 28 w 150"/>
                <a:gd name="T43" fmla="*/ 102 h 150"/>
                <a:gd name="T44" fmla="*/ 30 w 150"/>
                <a:gd name="T45" fmla="*/ 104 h 150"/>
                <a:gd name="T46" fmla="*/ 32 w 150"/>
                <a:gd name="T47" fmla="*/ 116 h 150"/>
                <a:gd name="T48" fmla="*/ 31 w 150"/>
                <a:gd name="T49" fmla="*/ 93 h 150"/>
                <a:gd name="T50" fmla="*/ 11 w 150"/>
                <a:gd name="T51" fmla="*/ 61 h 150"/>
                <a:gd name="T52" fmla="*/ 23 w 150"/>
                <a:gd name="T53" fmla="*/ 85 h 150"/>
                <a:gd name="T54" fmla="*/ 19 w 150"/>
                <a:gd name="T55" fmla="*/ 17 h 150"/>
                <a:gd name="T56" fmla="*/ 39 w 150"/>
                <a:gd name="T57" fmla="*/ 13 h 150"/>
                <a:gd name="T58" fmla="*/ 42 w 150"/>
                <a:gd name="T59" fmla="*/ 29 h 150"/>
                <a:gd name="T60" fmla="*/ 48 w 150"/>
                <a:gd name="T61" fmla="*/ 29 h 150"/>
                <a:gd name="T62" fmla="*/ 55 w 150"/>
                <a:gd name="T63" fmla="*/ 32 h 150"/>
                <a:gd name="T64" fmla="*/ 42 w 150"/>
                <a:gd name="T65" fmla="*/ 30 h 150"/>
                <a:gd name="T66" fmla="*/ 60 w 150"/>
                <a:gd name="T67" fmla="*/ 27 h 150"/>
                <a:gd name="T68" fmla="*/ 58 w 150"/>
                <a:gd name="T69" fmla="*/ 25 h 150"/>
                <a:gd name="T70" fmla="*/ 56 w 150"/>
                <a:gd name="T71" fmla="*/ 27 h 150"/>
                <a:gd name="T72" fmla="*/ 50 w 150"/>
                <a:gd name="T73" fmla="*/ 18 h 150"/>
                <a:gd name="T74" fmla="*/ 45 w 150"/>
                <a:gd name="T75" fmla="*/ 9 h 150"/>
                <a:gd name="T76" fmla="*/ 57 w 150"/>
                <a:gd name="T77" fmla="*/ 25 h 150"/>
                <a:gd name="T78" fmla="*/ 53 w 150"/>
                <a:gd name="T79" fmla="*/ 33 h 150"/>
                <a:gd name="T80" fmla="*/ 44 w 150"/>
                <a:gd name="T81" fmla="*/ 29 h 150"/>
                <a:gd name="T82" fmla="*/ 8 w 150"/>
                <a:gd name="T83" fmla="*/ 46 h 150"/>
                <a:gd name="T84" fmla="*/ 146 w 150"/>
                <a:gd name="T85" fmla="*/ 18 h 150"/>
                <a:gd name="T86" fmla="*/ 134 w 150"/>
                <a:gd name="T87" fmla="*/ 33 h 150"/>
                <a:gd name="T88" fmla="*/ 67 w 150"/>
                <a:gd name="T89" fmla="*/ 9 h 150"/>
                <a:gd name="T90" fmla="*/ 145 w 150"/>
                <a:gd name="T91" fmla="*/ 16 h 150"/>
                <a:gd name="T92" fmla="*/ 133 w 150"/>
                <a:gd name="T93" fmla="*/ 31 h 150"/>
                <a:gd name="T94" fmla="*/ 71 w 150"/>
                <a:gd name="T95" fmla="*/ 11 h 150"/>
                <a:gd name="T96" fmla="*/ 54 w 150"/>
                <a:gd name="T97" fmla="*/ 30 h 150"/>
                <a:gd name="T98" fmla="*/ 43 w 150"/>
                <a:gd name="T99" fmla="*/ 16 h 150"/>
                <a:gd name="T100" fmla="*/ 43 w 150"/>
                <a:gd name="T101" fmla="*/ 1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0" h="150">
                  <a:moveTo>
                    <a:pt x="150" y="12"/>
                  </a:moveTo>
                  <a:cubicBezTo>
                    <a:pt x="150" y="20"/>
                    <a:pt x="143" y="32"/>
                    <a:pt x="138" y="34"/>
                  </a:cubicBezTo>
                  <a:cubicBezTo>
                    <a:pt x="120" y="43"/>
                    <a:pt x="99" y="32"/>
                    <a:pt x="81" y="22"/>
                  </a:cubicBezTo>
                  <a:cubicBezTo>
                    <a:pt x="69" y="15"/>
                    <a:pt x="57" y="9"/>
                    <a:pt x="48" y="10"/>
                  </a:cubicBezTo>
                  <a:cubicBezTo>
                    <a:pt x="50" y="12"/>
                    <a:pt x="51" y="15"/>
                    <a:pt x="52" y="17"/>
                  </a:cubicBezTo>
                  <a:cubicBezTo>
                    <a:pt x="52" y="17"/>
                    <a:pt x="52" y="17"/>
                    <a:pt x="52" y="17"/>
                  </a:cubicBezTo>
                  <a:cubicBezTo>
                    <a:pt x="54" y="16"/>
                    <a:pt x="56" y="16"/>
                    <a:pt x="58" y="17"/>
                  </a:cubicBezTo>
                  <a:cubicBezTo>
                    <a:pt x="61" y="19"/>
                    <a:pt x="61" y="24"/>
                    <a:pt x="61" y="27"/>
                  </a:cubicBezTo>
                  <a:cubicBezTo>
                    <a:pt x="61" y="30"/>
                    <a:pt x="61" y="33"/>
                    <a:pt x="60" y="35"/>
                  </a:cubicBezTo>
                  <a:cubicBezTo>
                    <a:pt x="60" y="35"/>
                    <a:pt x="60" y="35"/>
                    <a:pt x="60" y="35"/>
                  </a:cubicBezTo>
                  <a:cubicBezTo>
                    <a:pt x="60" y="36"/>
                    <a:pt x="60" y="36"/>
                    <a:pt x="60" y="36"/>
                  </a:cubicBezTo>
                  <a:cubicBezTo>
                    <a:pt x="57" y="38"/>
                    <a:pt x="52" y="39"/>
                    <a:pt x="45" y="39"/>
                  </a:cubicBezTo>
                  <a:cubicBezTo>
                    <a:pt x="45" y="39"/>
                    <a:pt x="45" y="39"/>
                    <a:pt x="45" y="39"/>
                  </a:cubicBezTo>
                  <a:cubicBezTo>
                    <a:pt x="45" y="38"/>
                    <a:pt x="45" y="38"/>
                    <a:pt x="45" y="38"/>
                  </a:cubicBezTo>
                  <a:cubicBezTo>
                    <a:pt x="41" y="34"/>
                    <a:pt x="40" y="26"/>
                    <a:pt x="39" y="20"/>
                  </a:cubicBezTo>
                  <a:cubicBezTo>
                    <a:pt x="39" y="18"/>
                    <a:pt x="38" y="16"/>
                    <a:pt x="38" y="14"/>
                  </a:cubicBezTo>
                  <a:cubicBezTo>
                    <a:pt x="21" y="15"/>
                    <a:pt x="11" y="27"/>
                    <a:pt x="11" y="47"/>
                  </a:cubicBezTo>
                  <a:cubicBezTo>
                    <a:pt x="11" y="52"/>
                    <a:pt x="12" y="58"/>
                    <a:pt x="14" y="63"/>
                  </a:cubicBezTo>
                  <a:cubicBezTo>
                    <a:pt x="15" y="68"/>
                    <a:pt x="18" y="72"/>
                    <a:pt x="22" y="77"/>
                  </a:cubicBezTo>
                  <a:cubicBezTo>
                    <a:pt x="26" y="82"/>
                    <a:pt x="30" y="87"/>
                    <a:pt x="32" y="93"/>
                  </a:cubicBezTo>
                  <a:cubicBezTo>
                    <a:pt x="39" y="111"/>
                    <a:pt x="36" y="130"/>
                    <a:pt x="25" y="148"/>
                  </a:cubicBezTo>
                  <a:cubicBezTo>
                    <a:pt x="23" y="150"/>
                    <a:pt x="23" y="150"/>
                    <a:pt x="23" y="150"/>
                  </a:cubicBezTo>
                  <a:cubicBezTo>
                    <a:pt x="23" y="147"/>
                    <a:pt x="23" y="147"/>
                    <a:pt x="23" y="147"/>
                  </a:cubicBezTo>
                  <a:cubicBezTo>
                    <a:pt x="24" y="144"/>
                    <a:pt x="25" y="141"/>
                    <a:pt x="26" y="137"/>
                  </a:cubicBezTo>
                  <a:cubicBezTo>
                    <a:pt x="28" y="131"/>
                    <a:pt x="31" y="123"/>
                    <a:pt x="31" y="116"/>
                  </a:cubicBezTo>
                  <a:cubicBezTo>
                    <a:pt x="31" y="112"/>
                    <a:pt x="30" y="108"/>
                    <a:pt x="29" y="105"/>
                  </a:cubicBezTo>
                  <a:cubicBezTo>
                    <a:pt x="28" y="104"/>
                    <a:pt x="26" y="104"/>
                    <a:pt x="23" y="104"/>
                  </a:cubicBezTo>
                  <a:cubicBezTo>
                    <a:pt x="22" y="104"/>
                    <a:pt x="22" y="104"/>
                    <a:pt x="22" y="104"/>
                  </a:cubicBezTo>
                  <a:cubicBezTo>
                    <a:pt x="22" y="103"/>
                    <a:pt x="22" y="103"/>
                    <a:pt x="22" y="103"/>
                  </a:cubicBezTo>
                  <a:cubicBezTo>
                    <a:pt x="22" y="101"/>
                    <a:pt x="24" y="101"/>
                    <a:pt x="26" y="101"/>
                  </a:cubicBezTo>
                  <a:cubicBezTo>
                    <a:pt x="26" y="101"/>
                    <a:pt x="26" y="101"/>
                    <a:pt x="26" y="101"/>
                  </a:cubicBezTo>
                  <a:cubicBezTo>
                    <a:pt x="25" y="97"/>
                    <a:pt x="21" y="93"/>
                    <a:pt x="17" y="88"/>
                  </a:cubicBezTo>
                  <a:cubicBezTo>
                    <a:pt x="10" y="81"/>
                    <a:pt x="2" y="72"/>
                    <a:pt x="1" y="61"/>
                  </a:cubicBezTo>
                  <a:cubicBezTo>
                    <a:pt x="0" y="58"/>
                    <a:pt x="0" y="55"/>
                    <a:pt x="0" y="52"/>
                  </a:cubicBezTo>
                  <a:cubicBezTo>
                    <a:pt x="0" y="37"/>
                    <a:pt x="5" y="24"/>
                    <a:pt x="13" y="17"/>
                  </a:cubicBezTo>
                  <a:cubicBezTo>
                    <a:pt x="20" y="11"/>
                    <a:pt x="28" y="9"/>
                    <a:pt x="38" y="10"/>
                  </a:cubicBezTo>
                  <a:cubicBezTo>
                    <a:pt x="40" y="10"/>
                    <a:pt x="41" y="9"/>
                    <a:pt x="43" y="7"/>
                  </a:cubicBezTo>
                  <a:cubicBezTo>
                    <a:pt x="44" y="6"/>
                    <a:pt x="46" y="5"/>
                    <a:pt x="48" y="4"/>
                  </a:cubicBezTo>
                  <a:cubicBezTo>
                    <a:pt x="62" y="3"/>
                    <a:pt x="77" y="9"/>
                    <a:pt x="91" y="16"/>
                  </a:cubicBezTo>
                  <a:cubicBezTo>
                    <a:pt x="113" y="25"/>
                    <a:pt x="131" y="33"/>
                    <a:pt x="141" y="13"/>
                  </a:cubicBezTo>
                  <a:cubicBezTo>
                    <a:pt x="142" y="12"/>
                    <a:pt x="142" y="11"/>
                    <a:pt x="142" y="10"/>
                  </a:cubicBezTo>
                  <a:cubicBezTo>
                    <a:pt x="142" y="7"/>
                    <a:pt x="140" y="4"/>
                    <a:pt x="139" y="2"/>
                  </a:cubicBezTo>
                  <a:cubicBezTo>
                    <a:pt x="138" y="0"/>
                    <a:pt x="138" y="0"/>
                    <a:pt x="138" y="0"/>
                  </a:cubicBezTo>
                  <a:cubicBezTo>
                    <a:pt x="139" y="0"/>
                    <a:pt x="139" y="0"/>
                    <a:pt x="139" y="0"/>
                  </a:cubicBezTo>
                  <a:cubicBezTo>
                    <a:pt x="146" y="1"/>
                    <a:pt x="150" y="5"/>
                    <a:pt x="150" y="12"/>
                  </a:cubicBezTo>
                  <a:close/>
                  <a:moveTo>
                    <a:pt x="45" y="9"/>
                  </a:moveTo>
                  <a:cubicBezTo>
                    <a:pt x="47" y="9"/>
                    <a:pt x="47" y="9"/>
                    <a:pt x="47" y="9"/>
                  </a:cubicBezTo>
                  <a:cubicBezTo>
                    <a:pt x="56" y="7"/>
                    <a:pt x="68" y="13"/>
                    <a:pt x="82" y="20"/>
                  </a:cubicBezTo>
                  <a:cubicBezTo>
                    <a:pt x="100" y="30"/>
                    <a:pt x="120" y="41"/>
                    <a:pt x="138" y="33"/>
                  </a:cubicBezTo>
                  <a:cubicBezTo>
                    <a:pt x="142" y="31"/>
                    <a:pt x="148" y="20"/>
                    <a:pt x="148" y="12"/>
                  </a:cubicBezTo>
                  <a:cubicBezTo>
                    <a:pt x="148" y="8"/>
                    <a:pt x="147" y="3"/>
                    <a:pt x="141" y="2"/>
                  </a:cubicBezTo>
                  <a:cubicBezTo>
                    <a:pt x="142" y="4"/>
                    <a:pt x="143" y="7"/>
                    <a:pt x="143" y="10"/>
                  </a:cubicBezTo>
                  <a:cubicBezTo>
                    <a:pt x="143" y="11"/>
                    <a:pt x="143" y="13"/>
                    <a:pt x="143" y="14"/>
                  </a:cubicBezTo>
                  <a:cubicBezTo>
                    <a:pt x="143" y="14"/>
                    <a:pt x="143" y="14"/>
                    <a:pt x="143" y="14"/>
                  </a:cubicBezTo>
                  <a:cubicBezTo>
                    <a:pt x="132" y="35"/>
                    <a:pt x="112" y="26"/>
                    <a:pt x="91" y="17"/>
                  </a:cubicBezTo>
                  <a:cubicBezTo>
                    <a:pt x="76" y="11"/>
                    <a:pt x="62" y="5"/>
                    <a:pt x="48" y="6"/>
                  </a:cubicBezTo>
                  <a:cubicBezTo>
                    <a:pt x="46" y="6"/>
                    <a:pt x="45" y="7"/>
                    <a:pt x="44" y="9"/>
                  </a:cubicBezTo>
                  <a:cubicBezTo>
                    <a:pt x="42" y="10"/>
                    <a:pt x="41" y="11"/>
                    <a:pt x="39" y="12"/>
                  </a:cubicBezTo>
                  <a:cubicBezTo>
                    <a:pt x="38" y="12"/>
                    <a:pt x="38" y="12"/>
                    <a:pt x="38" y="12"/>
                  </a:cubicBezTo>
                  <a:cubicBezTo>
                    <a:pt x="38" y="12"/>
                    <a:pt x="38" y="12"/>
                    <a:pt x="38" y="12"/>
                  </a:cubicBezTo>
                  <a:cubicBezTo>
                    <a:pt x="29" y="10"/>
                    <a:pt x="20" y="13"/>
                    <a:pt x="14" y="18"/>
                  </a:cubicBezTo>
                  <a:cubicBezTo>
                    <a:pt x="6" y="25"/>
                    <a:pt x="2" y="37"/>
                    <a:pt x="2" y="52"/>
                  </a:cubicBezTo>
                  <a:cubicBezTo>
                    <a:pt x="2" y="55"/>
                    <a:pt x="2" y="58"/>
                    <a:pt x="2" y="60"/>
                  </a:cubicBezTo>
                  <a:cubicBezTo>
                    <a:pt x="4" y="72"/>
                    <a:pt x="11" y="80"/>
                    <a:pt x="18" y="87"/>
                  </a:cubicBezTo>
                  <a:cubicBezTo>
                    <a:pt x="23" y="92"/>
                    <a:pt x="27" y="97"/>
                    <a:pt x="28" y="102"/>
                  </a:cubicBezTo>
                  <a:cubicBezTo>
                    <a:pt x="28" y="102"/>
                    <a:pt x="28" y="102"/>
                    <a:pt x="28" y="102"/>
                  </a:cubicBezTo>
                  <a:cubicBezTo>
                    <a:pt x="27" y="102"/>
                    <a:pt x="27" y="102"/>
                    <a:pt x="27" y="102"/>
                  </a:cubicBezTo>
                  <a:cubicBezTo>
                    <a:pt x="27" y="102"/>
                    <a:pt x="27" y="102"/>
                    <a:pt x="27" y="102"/>
                  </a:cubicBezTo>
                  <a:cubicBezTo>
                    <a:pt x="28" y="103"/>
                    <a:pt x="29" y="103"/>
                    <a:pt x="30" y="104"/>
                  </a:cubicBezTo>
                  <a:cubicBezTo>
                    <a:pt x="31" y="104"/>
                    <a:pt x="31" y="104"/>
                    <a:pt x="31" y="104"/>
                  </a:cubicBezTo>
                  <a:cubicBezTo>
                    <a:pt x="31" y="104"/>
                    <a:pt x="31" y="104"/>
                    <a:pt x="31" y="104"/>
                  </a:cubicBezTo>
                  <a:cubicBezTo>
                    <a:pt x="32" y="108"/>
                    <a:pt x="32" y="112"/>
                    <a:pt x="32" y="116"/>
                  </a:cubicBezTo>
                  <a:cubicBezTo>
                    <a:pt x="32" y="124"/>
                    <a:pt x="30" y="131"/>
                    <a:pt x="28" y="138"/>
                  </a:cubicBezTo>
                  <a:cubicBezTo>
                    <a:pt x="27" y="140"/>
                    <a:pt x="26" y="141"/>
                    <a:pt x="26" y="143"/>
                  </a:cubicBezTo>
                  <a:cubicBezTo>
                    <a:pt x="35" y="127"/>
                    <a:pt x="37" y="110"/>
                    <a:pt x="31" y="93"/>
                  </a:cubicBezTo>
                  <a:cubicBezTo>
                    <a:pt x="28" y="88"/>
                    <a:pt x="25" y="83"/>
                    <a:pt x="21" y="78"/>
                  </a:cubicBezTo>
                  <a:cubicBezTo>
                    <a:pt x="17" y="73"/>
                    <a:pt x="14" y="69"/>
                    <a:pt x="12" y="64"/>
                  </a:cubicBezTo>
                  <a:cubicBezTo>
                    <a:pt x="12" y="63"/>
                    <a:pt x="12" y="62"/>
                    <a:pt x="11" y="61"/>
                  </a:cubicBezTo>
                  <a:cubicBezTo>
                    <a:pt x="13" y="71"/>
                    <a:pt x="17" y="79"/>
                    <a:pt x="23" y="84"/>
                  </a:cubicBezTo>
                  <a:cubicBezTo>
                    <a:pt x="26" y="86"/>
                    <a:pt x="26" y="86"/>
                    <a:pt x="26" y="86"/>
                  </a:cubicBezTo>
                  <a:cubicBezTo>
                    <a:pt x="23" y="85"/>
                    <a:pt x="23" y="85"/>
                    <a:pt x="23" y="85"/>
                  </a:cubicBezTo>
                  <a:cubicBezTo>
                    <a:pt x="10" y="82"/>
                    <a:pt x="4" y="64"/>
                    <a:pt x="4" y="49"/>
                  </a:cubicBezTo>
                  <a:cubicBezTo>
                    <a:pt x="4" y="34"/>
                    <a:pt x="9" y="21"/>
                    <a:pt x="18" y="16"/>
                  </a:cubicBezTo>
                  <a:cubicBezTo>
                    <a:pt x="19" y="17"/>
                    <a:pt x="19" y="17"/>
                    <a:pt x="19" y="17"/>
                  </a:cubicBezTo>
                  <a:cubicBezTo>
                    <a:pt x="15" y="21"/>
                    <a:pt x="12" y="28"/>
                    <a:pt x="10" y="37"/>
                  </a:cubicBezTo>
                  <a:cubicBezTo>
                    <a:pt x="13" y="22"/>
                    <a:pt x="23" y="14"/>
                    <a:pt x="38" y="13"/>
                  </a:cubicBezTo>
                  <a:cubicBezTo>
                    <a:pt x="39" y="13"/>
                    <a:pt x="39" y="13"/>
                    <a:pt x="39" y="13"/>
                  </a:cubicBezTo>
                  <a:cubicBezTo>
                    <a:pt x="39" y="13"/>
                    <a:pt x="39" y="13"/>
                    <a:pt x="39" y="13"/>
                  </a:cubicBezTo>
                  <a:cubicBezTo>
                    <a:pt x="40" y="15"/>
                    <a:pt x="40" y="18"/>
                    <a:pt x="40" y="20"/>
                  </a:cubicBezTo>
                  <a:cubicBezTo>
                    <a:pt x="41" y="23"/>
                    <a:pt x="41" y="26"/>
                    <a:pt x="42" y="29"/>
                  </a:cubicBezTo>
                  <a:cubicBezTo>
                    <a:pt x="42" y="29"/>
                    <a:pt x="42" y="29"/>
                    <a:pt x="42" y="29"/>
                  </a:cubicBezTo>
                  <a:cubicBezTo>
                    <a:pt x="43" y="28"/>
                    <a:pt x="44" y="27"/>
                    <a:pt x="44" y="27"/>
                  </a:cubicBezTo>
                  <a:cubicBezTo>
                    <a:pt x="46" y="27"/>
                    <a:pt x="47" y="28"/>
                    <a:pt x="48" y="29"/>
                  </a:cubicBezTo>
                  <a:cubicBezTo>
                    <a:pt x="50" y="31"/>
                    <a:pt x="52" y="32"/>
                    <a:pt x="54" y="31"/>
                  </a:cubicBezTo>
                  <a:cubicBezTo>
                    <a:pt x="55" y="31"/>
                    <a:pt x="55" y="31"/>
                    <a:pt x="55" y="31"/>
                  </a:cubicBezTo>
                  <a:cubicBezTo>
                    <a:pt x="55" y="32"/>
                    <a:pt x="55" y="32"/>
                    <a:pt x="55" y="32"/>
                  </a:cubicBezTo>
                  <a:cubicBezTo>
                    <a:pt x="54" y="35"/>
                    <a:pt x="53" y="36"/>
                    <a:pt x="52" y="37"/>
                  </a:cubicBezTo>
                  <a:cubicBezTo>
                    <a:pt x="48" y="38"/>
                    <a:pt x="43" y="32"/>
                    <a:pt x="42" y="30"/>
                  </a:cubicBezTo>
                  <a:cubicBezTo>
                    <a:pt x="42" y="30"/>
                    <a:pt x="42" y="30"/>
                    <a:pt x="42" y="30"/>
                  </a:cubicBezTo>
                  <a:cubicBezTo>
                    <a:pt x="43" y="33"/>
                    <a:pt x="44" y="35"/>
                    <a:pt x="46" y="37"/>
                  </a:cubicBezTo>
                  <a:cubicBezTo>
                    <a:pt x="52" y="38"/>
                    <a:pt x="56" y="37"/>
                    <a:pt x="59" y="35"/>
                  </a:cubicBezTo>
                  <a:cubicBezTo>
                    <a:pt x="60" y="32"/>
                    <a:pt x="60" y="30"/>
                    <a:pt x="60" y="27"/>
                  </a:cubicBezTo>
                  <a:cubicBezTo>
                    <a:pt x="60" y="23"/>
                    <a:pt x="59" y="20"/>
                    <a:pt x="57" y="18"/>
                  </a:cubicBezTo>
                  <a:cubicBezTo>
                    <a:pt x="56" y="18"/>
                    <a:pt x="55" y="18"/>
                    <a:pt x="53" y="18"/>
                  </a:cubicBezTo>
                  <a:cubicBezTo>
                    <a:pt x="56" y="19"/>
                    <a:pt x="58" y="22"/>
                    <a:pt x="58" y="25"/>
                  </a:cubicBezTo>
                  <a:cubicBezTo>
                    <a:pt x="58" y="26"/>
                    <a:pt x="58" y="26"/>
                    <a:pt x="57" y="27"/>
                  </a:cubicBezTo>
                  <a:cubicBezTo>
                    <a:pt x="57" y="27"/>
                    <a:pt x="57" y="27"/>
                    <a:pt x="57" y="27"/>
                  </a:cubicBezTo>
                  <a:cubicBezTo>
                    <a:pt x="56" y="27"/>
                    <a:pt x="56" y="27"/>
                    <a:pt x="56" y="27"/>
                  </a:cubicBezTo>
                  <a:cubicBezTo>
                    <a:pt x="53" y="24"/>
                    <a:pt x="52" y="21"/>
                    <a:pt x="51" y="19"/>
                  </a:cubicBezTo>
                  <a:cubicBezTo>
                    <a:pt x="49" y="18"/>
                    <a:pt x="49" y="18"/>
                    <a:pt x="49" y="18"/>
                  </a:cubicBezTo>
                  <a:cubicBezTo>
                    <a:pt x="50" y="18"/>
                    <a:pt x="50" y="18"/>
                    <a:pt x="50" y="18"/>
                  </a:cubicBezTo>
                  <a:cubicBezTo>
                    <a:pt x="50" y="17"/>
                    <a:pt x="50" y="17"/>
                    <a:pt x="50" y="17"/>
                  </a:cubicBezTo>
                  <a:cubicBezTo>
                    <a:pt x="49" y="15"/>
                    <a:pt x="49" y="12"/>
                    <a:pt x="46" y="10"/>
                  </a:cubicBezTo>
                  <a:lnTo>
                    <a:pt x="45" y="9"/>
                  </a:lnTo>
                  <a:close/>
                  <a:moveTo>
                    <a:pt x="57" y="25"/>
                  </a:moveTo>
                  <a:cubicBezTo>
                    <a:pt x="57" y="24"/>
                    <a:pt x="55" y="21"/>
                    <a:pt x="53" y="19"/>
                  </a:cubicBezTo>
                  <a:cubicBezTo>
                    <a:pt x="53" y="21"/>
                    <a:pt x="54" y="23"/>
                    <a:pt x="57" y="25"/>
                  </a:cubicBezTo>
                  <a:close/>
                  <a:moveTo>
                    <a:pt x="44" y="29"/>
                  </a:moveTo>
                  <a:cubicBezTo>
                    <a:pt x="45" y="32"/>
                    <a:pt x="49" y="36"/>
                    <a:pt x="51" y="35"/>
                  </a:cubicBezTo>
                  <a:cubicBezTo>
                    <a:pt x="52" y="35"/>
                    <a:pt x="53" y="34"/>
                    <a:pt x="53" y="33"/>
                  </a:cubicBezTo>
                  <a:cubicBezTo>
                    <a:pt x="51" y="33"/>
                    <a:pt x="49" y="32"/>
                    <a:pt x="47" y="30"/>
                  </a:cubicBezTo>
                  <a:cubicBezTo>
                    <a:pt x="46" y="30"/>
                    <a:pt x="45" y="29"/>
                    <a:pt x="45" y="29"/>
                  </a:cubicBezTo>
                  <a:cubicBezTo>
                    <a:pt x="44" y="29"/>
                    <a:pt x="44" y="29"/>
                    <a:pt x="44" y="29"/>
                  </a:cubicBezTo>
                  <a:close/>
                  <a:moveTo>
                    <a:pt x="5" y="49"/>
                  </a:moveTo>
                  <a:cubicBezTo>
                    <a:pt x="5" y="62"/>
                    <a:pt x="10" y="77"/>
                    <a:pt x="19" y="82"/>
                  </a:cubicBezTo>
                  <a:cubicBezTo>
                    <a:pt x="12" y="74"/>
                    <a:pt x="8" y="58"/>
                    <a:pt x="8" y="46"/>
                  </a:cubicBezTo>
                  <a:cubicBezTo>
                    <a:pt x="8" y="36"/>
                    <a:pt x="10" y="28"/>
                    <a:pt x="13" y="22"/>
                  </a:cubicBezTo>
                  <a:cubicBezTo>
                    <a:pt x="8" y="29"/>
                    <a:pt x="5" y="38"/>
                    <a:pt x="5" y="49"/>
                  </a:cubicBezTo>
                  <a:close/>
                  <a:moveTo>
                    <a:pt x="146" y="18"/>
                  </a:moveTo>
                  <a:cubicBezTo>
                    <a:pt x="146" y="18"/>
                    <a:pt x="146" y="18"/>
                    <a:pt x="146" y="18"/>
                  </a:cubicBezTo>
                  <a:cubicBezTo>
                    <a:pt x="146" y="21"/>
                    <a:pt x="139" y="31"/>
                    <a:pt x="134" y="33"/>
                  </a:cubicBezTo>
                  <a:cubicBezTo>
                    <a:pt x="134" y="33"/>
                    <a:pt x="134" y="33"/>
                    <a:pt x="134" y="33"/>
                  </a:cubicBezTo>
                  <a:cubicBezTo>
                    <a:pt x="103" y="35"/>
                    <a:pt x="85" y="24"/>
                    <a:pt x="66" y="10"/>
                  </a:cubicBezTo>
                  <a:cubicBezTo>
                    <a:pt x="63" y="8"/>
                    <a:pt x="63" y="8"/>
                    <a:pt x="63" y="8"/>
                  </a:cubicBezTo>
                  <a:cubicBezTo>
                    <a:pt x="67" y="9"/>
                    <a:pt x="67" y="9"/>
                    <a:pt x="67" y="9"/>
                  </a:cubicBezTo>
                  <a:cubicBezTo>
                    <a:pt x="73" y="10"/>
                    <a:pt x="80" y="13"/>
                    <a:pt x="88" y="17"/>
                  </a:cubicBezTo>
                  <a:cubicBezTo>
                    <a:pt x="108" y="26"/>
                    <a:pt x="131" y="36"/>
                    <a:pt x="144" y="16"/>
                  </a:cubicBezTo>
                  <a:cubicBezTo>
                    <a:pt x="145" y="16"/>
                    <a:pt x="145" y="16"/>
                    <a:pt x="145" y="16"/>
                  </a:cubicBezTo>
                  <a:cubicBezTo>
                    <a:pt x="145" y="16"/>
                    <a:pt x="145" y="16"/>
                    <a:pt x="145" y="16"/>
                  </a:cubicBezTo>
                  <a:cubicBezTo>
                    <a:pt x="146" y="16"/>
                    <a:pt x="146" y="16"/>
                    <a:pt x="146" y="18"/>
                  </a:cubicBezTo>
                  <a:close/>
                  <a:moveTo>
                    <a:pt x="133" y="31"/>
                  </a:moveTo>
                  <a:cubicBezTo>
                    <a:pt x="138" y="29"/>
                    <a:pt x="144" y="21"/>
                    <a:pt x="145" y="18"/>
                  </a:cubicBezTo>
                  <a:cubicBezTo>
                    <a:pt x="131" y="37"/>
                    <a:pt x="108" y="27"/>
                    <a:pt x="87" y="18"/>
                  </a:cubicBezTo>
                  <a:cubicBezTo>
                    <a:pt x="81" y="15"/>
                    <a:pt x="76" y="13"/>
                    <a:pt x="71" y="11"/>
                  </a:cubicBezTo>
                  <a:cubicBezTo>
                    <a:pt x="88" y="23"/>
                    <a:pt x="105" y="33"/>
                    <a:pt x="133" y="31"/>
                  </a:cubicBezTo>
                  <a:close/>
                  <a:moveTo>
                    <a:pt x="55" y="30"/>
                  </a:moveTo>
                  <a:cubicBezTo>
                    <a:pt x="54" y="30"/>
                    <a:pt x="54" y="30"/>
                    <a:pt x="54" y="30"/>
                  </a:cubicBezTo>
                  <a:cubicBezTo>
                    <a:pt x="47" y="29"/>
                    <a:pt x="42" y="25"/>
                    <a:pt x="42" y="17"/>
                  </a:cubicBezTo>
                  <a:cubicBezTo>
                    <a:pt x="42" y="16"/>
                    <a:pt x="42" y="16"/>
                    <a:pt x="42" y="16"/>
                  </a:cubicBezTo>
                  <a:cubicBezTo>
                    <a:pt x="43" y="16"/>
                    <a:pt x="43" y="16"/>
                    <a:pt x="43" y="16"/>
                  </a:cubicBezTo>
                  <a:cubicBezTo>
                    <a:pt x="50" y="17"/>
                    <a:pt x="53" y="23"/>
                    <a:pt x="55" y="29"/>
                  </a:cubicBezTo>
                  <a:lnTo>
                    <a:pt x="55" y="30"/>
                  </a:lnTo>
                  <a:close/>
                  <a:moveTo>
                    <a:pt x="43" y="17"/>
                  </a:moveTo>
                  <a:cubicBezTo>
                    <a:pt x="44" y="24"/>
                    <a:pt x="47" y="27"/>
                    <a:pt x="53" y="28"/>
                  </a:cubicBezTo>
                  <a:cubicBezTo>
                    <a:pt x="51" y="23"/>
                    <a:pt x="49" y="19"/>
                    <a:pt x="43" y="17"/>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6" name="Freeform 49"/>
            <p:cNvSpPr>
              <a:spLocks noEditPoints="1"/>
            </p:cNvSpPr>
            <p:nvPr/>
          </p:nvSpPr>
          <p:spPr bwMode="auto">
            <a:xfrm>
              <a:off x="4162425" y="3344863"/>
              <a:ext cx="334963" cy="328613"/>
            </a:xfrm>
            <a:custGeom>
              <a:avLst/>
              <a:gdLst>
                <a:gd name="T0" fmla="*/ 61 w 149"/>
                <a:gd name="T1" fmla="*/ 17 h 146"/>
                <a:gd name="T2" fmla="*/ 70 w 149"/>
                <a:gd name="T3" fmla="*/ 13 h 146"/>
                <a:gd name="T4" fmla="*/ 67 w 149"/>
                <a:gd name="T5" fmla="*/ 22 h 146"/>
                <a:gd name="T6" fmla="*/ 71 w 149"/>
                <a:gd name="T7" fmla="*/ 8 h 146"/>
                <a:gd name="T8" fmla="*/ 77 w 149"/>
                <a:gd name="T9" fmla="*/ 20 h 146"/>
                <a:gd name="T10" fmla="*/ 146 w 149"/>
                <a:gd name="T11" fmla="*/ 39 h 146"/>
                <a:gd name="T12" fmla="*/ 125 w 149"/>
                <a:gd name="T13" fmla="*/ 103 h 146"/>
                <a:gd name="T14" fmla="*/ 146 w 149"/>
                <a:gd name="T15" fmla="*/ 99 h 146"/>
                <a:gd name="T16" fmla="*/ 148 w 149"/>
                <a:gd name="T17" fmla="*/ 120 h 146"/>
                <a:gd name="T18" fmla="*/ 129 w 149"/>
                <a:gd name="T19" fmla="*/ 119 h 146"/>
                <a:gd name="T20" fmla="*/ 141 w 149"/>
                <a:gd name="T21" fmla="*/ 143 h 146"/>
                <a:gd name="T22" fmla="*/ 124 w 149"/>
                <a:gd name="T23" fmla="*/ 108 h 146"/>
                <a:gd name="T24" fmla="*/ 121 w 149"/>
                <a:gd name="T25" fmla="*/ 76 h 146"/>
                <a:gd name="T26" fmla="*/ 132 w 149"/>
                <a:gd name="T27" fmla="*/ 18 h 146"/>
                <a:gd name="T28" fmla="*/ 46 w 149"/>
                <a:gd name="T29" fmla="*/ 31 h 146"/>
                <a:gd name="T30" fmla="*/ 0 w 149"/>
                <a:gd name="T31" fmla="*/ 27 h 146"/>
                <a:gd name="T32" fmla="*/ 60 w 149"/>
                <a:gd name="T33" fmla="*/ 24 h 146"/>
                <a:gd name="T34" fmla="*/ 58 w 149"/>
                <a:gd name="T35" fmla="*/ 11 h 146"/>
                <a:gd name="T36" fmla="*/ 68 w 149"/>
                <a:gd name="T37" fmla="*/ 8 h 146"/>
                <a:gd name="T38" fmla="*/ 61 w 149"/>
                <a:gd name="T39" fmla="*/ 17 h 146"/>
                <a:gd name="T40" fmla="*/ 58 w 149"/>
                <a:gd name="T41" fmla="*/ 27 h 146"/>
                <a:gd name="T42" fmla="*/ 31 w 149"/>
                <a:gd name="T43" fmla="*/ 25 h 146"/>
                <a:gd name="T44" fmla="*/ 58 w 149"/>
                <a:gd name="T45" fmla="*/ 27 h 146"/>
                <a:gd name="T46" fmla="*/ 101 w 149"/>
                <a:gd name="T47" fmla="*/ 11 h 146"/>
                <a:gd name="T48" fmla="*/ 88 w 149"/>
                <a:gd name="T49" fmla="*/ 20 h 146"/>
                <a:gd name="T50" fmla="*/ 101 w 149"/>
                <a:gd name="T51" fmla="*/ 11 h 146"/>
                <a:gd name="T52" fmla="*/ 142 w 149"/>
                <a:gd name="T53" fmla="*/ 32 h 146"/>
                <a:gd name="T54" fmla="*/ 141 w 149"/>
                <a:gd name="T55" fmla="*/ 34 h 146"/>
                <a:gd name="T56" fmla="*/ 122 w 149"/>
                <a:gd name="T57" fmla="*/ 95 h 146"/>
                <a:gd name="T58" fmla="*/ 142 w 149"/>
                <a:gd name="T59" fmla="*/ 32 h 146"/>
                <a:gd name="T60" fmla="*/ 145 w 149"/>
                <a:gd name="T61" fmla="*/ 119 h 146"/>
                <a:gd name="T62" fmla="*/ 142 w 149"/>
                <a:gd name="T63" fmla="*/ 106 h 146"/>
                <a:gd name="T64" fmla="*/ 132 w 149"/>
                <a:gd name="T65" fmla="*/ 106 h 146"/>
                <a:gd name="T66" fmla="*/ 145 w 149"/>
                <a:gd name="T67" fmla="*/ 119 h 146"/>
                <a:gd name="T68" fmla="*/ 146 w 149"/>
                <a:gd name="T69" fmla="*/ 103 h 146"/>
                <a:gd name="T70" fmla="*/ 134 w 149"/>
                <a:gd name="T71" fmla="*/ 103 h 146"/>
                <a:gd name="T72" fmla="*/ 146 w 149"/>
                <a:gd name="T73" fmla="*/ 103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49" h="146">
                  <a:moveTo>
                    <a:pt x="61" y="17"/>
                  </a:moveTo>
                  <a:cubicBezTo>
                    <a:pt x="64" y="17"/>
                    <a:pt x="67" y="9"/>
                    <a:pt x="70" y="13"/>
                  </a:cubicBezTo>
                  <a:cubicBezTo>
                    <a:pt x="68" y="15"/>
                    <a:pt x="65" y="17"/>
                    <a:pt x="67" y="22"/>
                  </a:cubicBezTo>
                  <a:cubicBezTo>
                    <a:pt x="78" y="22"/>
                    <a:pt x="72" y="11"/>
                    <a:pt x="71" y="8"/>
                  </a:cubicBezTo>
                  <a:cubicBezTo>
                    <a:pt x="75" y="4"/>
                    <a:pt x="81" y="15"/>
                    <a:pt x="77" y="20"/>
                  </a:cubicBezTo>
                  <a:cubicBezTo>
                    <a:pt x="103" y="0"/>
                    <a:pt x="144" y="7"/>
                    <a:pt x="146" y="39"/>
                  </a:cubicBezTo>
                  <a:cubicBezTo>
                    <a:pt x="148" y="63"/>
                    <a:pt x="123" y="79"/>
                    <a:pt x="125" y="103"/>
                  </a:cubicBezTo>
                  <a:cubicBezTo>
                    <a:pt x="130" y="105"/>
                    <a:pt x="138" y="94"/>
                    <a:pt x="146" y="99"/>
                  </a:cubicBezTo>
                  <a:cubicBezTo>
                    <a:pt x="149" y="104"/>
                    <a:pt x="147" y="114"/>
                    <a:pt x="148" y="120"/>
                  </a:cubicBezTo>
                  <a:cubicBezTo>
                    <a:pt x="142" y="125"/>
                    <a:pt x="135" y="122"/>
                    <a:pt x="129" y="119"/>
                  </a:cubicBezTo>
                  <a:cubicBezTo>
                    <a:pt x="129" y="131"/>
                    <a:pt x="129" y="143"/>
                    <a:pt x="141" y="143"/>
                  </a:cubicBezTo>
                  <a:cubicBezTo>
                    <a:pt x="120" y="146"/>
                    <a:pt x="125" y="125"/>
                    <a:pt x="124" y="108"/>
                  </a:cubicBezTo>
                  <a:cubicBezTo>
                    <a:pt x="123" y="95"/>
                    <a:pt x="118" y="88"/>
                    <a:pt x="121" y="76"/>
                  </a:cubicBezTo>
                  <a:cubicBezTo>
                    <a:pt x="125" y="57"/>
                    <a:pt x="149" y="40"/>
                    <a:pt x="132" y="18"/>
                  </a:cubicBezTo>
                  <a:cubicBezTo>
                    <a:pt x="101" y="5"/>
                    <a:pt x="76" y="33"/>
                    <a:pt x="46" y="31"/>
                  </a:cubicBezTo>
                  <a:cubicBezTo>
                    <a:pt x="31" y="30"/>
                    <a:pt x="16" y="16"/>
                    <a:pt x="0" y="27"/>
                  </a:cubicBezTo>
                  <a:cubicBezTo>
                    <a:pt x="14" y="12"/>
                    <a:pt x="37" y="23"/>
                    <a:pt x="60" y="24"/>
                  </a:cubicBezTo>
                  <a:cubicBezTo>
                    <a:pt x="62" y="22"/>
                    <a:pt x="58" y="15"/>
                    <a:pt x="58" y="11"/>
                  </a:cubicBezTo>
                  <a:cubicBezTo>
                    <a:pt x="61" y="10"/>
                    <a:pt x="64" y="4"/>
                    <a:pt x="68" y="8"/>
                  </a:cubicBezTo>
                  <a:cubicBezTo>
                    <a:pt x="67" y="9"/>
                    <a:pt x="59" y="9"/>
                    <a:pt x="61" y="17"/>
                  </a:cubicBezTo>
                  <a:close/>
                  <a:moveTo>
                    <a:pt x="58" y="27"/>
                  </a:moveTo>
                  <a:cubicBezTo>
                    <a:pt x="49" y="25"/>
                    <a:pt x="41" y="22"/>
                    <a:pt x="31" y="25"/>
                  </a:cubicBezTo>
                  <a:cubicBezTo>
                    <a:pt x="41" y="26"/>
                    <a:pt x="49" y="32"/>
                    <a:pt x="58" y="27"/>
                  </a:cubicBezTo>
                  <a:close/>
                  <a:moveTo>
                    <a:pt x="101" y="11"/>
                  </a:moveTo>
                  <a:cubicBezTo>
                    <a:pt x="98" y="14"/>
                    <a:pt x="85" y="15"/>
                    <a:pt x="88" y="20"/>
                  </a:cubicBezTo>
                  <a:cubicBezTo>
                    <a:pt x="90" y="15"/>
                    <a:pt x="104" y="16"/>
                    <a:pt x="101" y="11"/>
                  </a:cubicBezTo>
                  <a:close/>
                  <a:moveTo>
                    <a:pt x="142" y="32"/>
                  </a:moveTo>
                  <a:cubicBezTo>
                    <a:pt x="140" y="29"/>
                    <a:pt x="138" y="30"/>
                    <a:pt x="141" y="34"/>
                  </a:cubicBezTo>
                  <a:cubicBezTo>
                    <a:pt x="139" y="59"/>
                    <a:pt x="121" y="67"/>
                    <a:pt x="122" y="95"/>
                  </a:cubicBezTo>
                  <a:cubicBezTo>
                    <a:pt x="127" y="73"/>
                    <a:pt x="146" y="59"/>
                    <a:pt x="142" y="32"/>
                  </a:cubicBezTo>
                  <a:close/>
                  <a:moveTo>
                    <a:pt x="145" y="119"/>
                  </a:moveTo>
                  <a:cubicBezTo>
                    <a:pt x="145" y="113"/>
                    <a:pt x="145" y="109"/>
                    <a:pt x="142" y="106"/>
                  </a:cubicBezTo>
                  <a:cubicBezTo>
                    <a:pt x="139" y="106"/>
                    <a:pt x="135" y="106"/>
                    <a:pt x="132" y="106"/>
                  </a:cubicBezTo>
                  <a:cubicBezTo>
                    <a:pt x="126" y="113"/>
                    <a:pt x="134" y="121"/>
                    <a:pt x="145" y="119"/>
                  </a:cubicBezTo>
                  <a:close/>
                  <a:moveTo>
                    <a:pt x="146" y="103"/>
                  </a:moveTo>
                  <a:cubicBezTo>
                    <a:pt x="142" y="100"/>
                    <a:pt x="137" y="100"/>
                    <a:pt x="134" y="103"/>
                  </a:cubicBezTo>
                  <a:cubicBezTo>
                    <a:pt x="139" y="101"/>
                    <a:pt x="144" y="107"/>
                    <a:pt x="146" y="103"/>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7" name="Freeform 50"/>
            <p:cNvSpPr>
              <a:spLocks noEditPoints="1"/>
            </p:cNvSpPr>
            <p:nvPr/>
          </p:nvSpPr>
          <p:spPr bwMode="auto">
            <a:xfrm>
              <a:off x="4162425" y="3359150"/>
              <a:ext cx="334963" cy="309563"/>
            </a:xfrm>
            <a:custGeom>
              <a:avLst/>
              <a:gdLst>
                <a:gd name="T0" fmla="*/ 69 w 149"/>
                <a:gd name="T1" fmla="*/ 3 h 138"/>
                <a:gd name="T2" fmla="*/ 64 w 149"/>
                <a:gd name="T3" fmla="*/ 7 h 138"/>
                <a:gd name="T4" fmla="*/ 70 w 149"/>
                <a:gd name="T5" fmla="*/ 7 h 138"/>
                <a:gd name="T6" fmla="*/ 70 w 149"/>
                <a:gd name="T7" fmla="*/ 3 h 138"/>
                <a:gd name="T8" fmla="*/ 73 w 149"/>
                <a:gd name="T9" fmla="*/ 1 h 138"/>
                <a:gd name="T10" fmla="*/ 147 w 149"/>
                <a:gd name="T11" fmla="*/ 33 h 138"/>
                <a:gd name="T12" fmla="*/ 142 w 149"/>
                <a:gd name="T13" fmla="*/ 91 h 138"/>
                <a:gd name="T14" fmla="*/ 149 w 149"/>
                <a:gd name="T15" fmla="*/ 114 h 138"/>
                <a:gd name="T16" fmla="*/ 130 w 149"/>
                <a:gd name="T17" fmla="*/ 114 h 138"/>
                <a:gd name="T18" fmla="*/ 137 w 149"/>
                <a:gd name="T19" fmla="*/ 138 h 138"/>
                <a:gd name="T20" fmla="*/ 122 w 149"/>
                <a:gd name="T21" fmla="*/ 94 h 138"/>
                <a:gd name="T22" fmla="*/ 129 w 149"/>
                <a:gd name="T23" fmla="*/ 51 h 138"/>
                <a:gd name="T24" fmla="*/ 49 w 149"/>
                <a:gd name="T25" fmla="*/ 26 h 138"/>
                <a:gd name="T26" fmla="*/ 1 w 149"/>
                <a:gd name="T27" fmla="*/ 21 h 138"/>
                <a:gd name="T28" fmla="*/ 39 w 149"/>
                <a:gd name="T29" fmla="*/ 15 h 138"/>
                <a:gd name="T30" fmla="*/ 58 w 149"/>
                <a:gd name="T31" fmla="*/ 5 h 138"/>
                <a:gd name="T32" fmla="*/ 67 w 149"/>
                <a:gd name="T33" fmla="*/ 2 h 138"/>
                <a:gd name="T34" fmla="*/ 60 w 149"/>
                <a:gd name="T35" fmla="*/ 10 h 138"/>
                <a:gd name="T36" fmla="*/ 77 w 149"/>
                <a:gd name="T37" fmla="*/ 14 h 138"/>
                <a:gd name="T38" fmla="*/ 73 w 149"/>
                <a:gd name="T39" fmla="*/ 15 h 138"/>
                <a:gd name="T40" fmla="*/ 68 w 149"/>
                <a:gd name="T41" fmla="*/ 8 h 138"/>
                <a:gd name="T42" fmla="*/ 61 w 149"/>
                <a:gd name="T43" fmla="*/ 12 h 138"/>
                <a:gd name="T44" fmla="*/ 60 w 149"/>
                <a:gd name="T45" fmla="*/ 19 h 138"/>
                <a:gd name="T46" fmla="*/ 7 w 149"/>
                <a:gd name="T47" fmla="*/ 17 h 138"/>
                <a:gd name="T48" fmla="*/ 40 w 149"/>
                <a:gd name="T49" fmla="*/ 17 h 138"/>
                <a:gd name="T50" fmla="*/ 60 w 149"/>
                <a:gd name="T51" fmla="*/ 20 h 138"/>
                <a:gd name="T52" fmla="*/ 31 w 149"/>
                <a:gd name="T53" fmla="*/ 20 h 138"/>
                <a:gd name="T54" fmla="*/ 49 w 149"/>
                <a:gd name="T55" fmla="*/ 24 h 138"/>
                <a:gd name="T56" fmla="*/ 87 w 149"/>
                <a:gd name="T57" fmla="*/ 12 h 138"/>
                <a:gd name="T58" fmla="*/ 77 w 149"/>
                <a:gd name="T59" fmla="*/ 14 h 138"/>
                <a:gd name="T60" fmla="*/ 124 w 149"/>
                <a:gd name="T61" fmla="*/ 97 h 138"/>
                <a:gd name="T62" fmla="*/ 101 w 149"/>
                <a:gd name="T63" fmla="*/ 4 h 138"/>
                <a:gd name="T64" fmla="*/ 89 w 149"/>
                <a:gd name="T65" fmla="*/ 14 h 138"/>
                <a:gd name="T66" fmla="*/ 133 w 149"/>
                <a:gd name="T67" fmla="*/ 12 h 138"/>
                <a:gd name="T68" fmla="*/ 131 w 149"/>
                <a:gd name="T69" fmla="*/ 55 h 138"/>
                <a:gd name="T70" fmla="*/ 140 w 149"/>
                <a:gd name="T71" fmla="*/ 24 h 138"/>
                <a:gd name="T72" fmla="*/ 123 w 149"/>
                <a:gd name="T73" fmla="*/ 89 h 138"/>
                <a:gd name="T74" fmla="*/ 135 w 149"/>
                <a:gd name="T75" fmla="*/ 137 h 138"/>
                <a:gd name="T76" fmla="*/ 141 w 149"/>
                <a:gd name="T77" fmla="*/ 116 h 138"/>
                <a:gd name="T78" fmla="*/ 147 w 149"/>
                <a:gd name="T79" fmla="*/ 98 h 138"/>
                <a:gd name="T80" fmla="*/ 131 w 149"/>
                <a:gd name="T81" fmla="*/ 99 h 138"/>
                <a:gd name="T82" fmla="*/ 146 w 149"/>
                <a:gd name="T83" fmla="*/ 94 h 138"/>
                <a:gd name="T84" fmla="*/ 88 w 149"/>
                <a:gd name="T85" fmla="*/ 12 h 138"/>
                <a:gd name="T86" fmla="*/ 95 w 149"/>
                <a:gd name="T87" fmla="*/ 9 h 138"/>
                <a:gd name="T88" fmla="*/ 40 w 149"/>
                <a:gd name="T89" fmla="*/ 19 h 138"/>
                <a:gd name="T90" fmla="*/ 56 w 149"/>
                <a:gd name="T91" fmla="*/ 21 h 138"/>
                <a:gd name="T92" fmla="*/ 141 w 149"/>
                <a:gd name="T93" fmla="*/ 28 h 138"/>
                <a:gd name="T94" fmla="*/ 131 w 149"/>
                <a:gd name="T95" fmla="*/ 66 h 138"/>
                <a:gd name="T96" fmla="*/ 141 w 149"/>
                <a:gd name="T97" fmla="*/ 97 h 138"/>
                <a:gd name="T98" fmla="*/ 143 w 149"/>
                <a:gd name="T99" fmla="*/ 100 h 138"/>
                <a:gd name="T100" fmla="*/ 130 w 149"/>
                <a:gd name="T101" fmla="*/ 108 h 138"/>
                <a:gd name="T102" fmla="*/ 131 w 149"/>
                <a:gd name="T103" fmla="*/ 107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9" h="138">
                  <a:moveTo>
                    <a:pt x="65" y="0"/>
                  </a:moveTo>
                  <a:cubicBezTo>
                    <a:pt x="66" y="0"/>
                    <a:pt x="68" y="1"/>
                    <a:pt x="69" y="2"/>
                  </a:cubicBezTo>
                  <a:cubicBezTo>
                    <a:pt x="69" y="2"/>
                    <a:pt x="69" y="2"/>
                    <a:pt x="69" y="2"/>
                  </a:cubicBezTo>
                  <a:cubicBezTo>
                    <a:pt x="69" y="3"/>
                    <a:pt x="69" y="3"/>
                    <a:pt x="69" y="3"/>
                  </a:cubicBezTo>
                  <a:cubicBezTo>
                    <a:pt x="68" y="3"/>
                    <a:pt x="68" y="3"/>
                    <a:pt x="67" y="4"/>
                  </a:cubicBezTo>
                  <a:cubicBezTo>
                    <a:pt x="65" y="4"/>
                    <a:pt x="63" y="4"/>
                    <a:pt x="62" y="6"/>
                  </a:cubicBezTo>
                  <a:cubicBezTo>
                    <a:pt x="62" y="7"/>
                    <a:pt x="61" y="8"/>
                    <a:pt x="62" y="10"/>
                  </a:cubicBezTo>
                  <a:cubicBezTo>
                    <a:pt x="63" y="9"/>
                    <a:pt x="63" y="8"/>
                    <a:pt x="64" y="7"/>
                  </a:cubicBezTo>
                  <a:cubicBezTo>
                    <a:pt x="66" y="6"/>
                    <a:pt x="67" y="5"/>
                    <a:pt x="68" y="5"/>
                  </a:cubicBezTo>
                  <a:cubicBezTo>
                    <a:pt x="69" y="5"/>
                    <a:pt x="70" y="5"/>
                    <a:pt x="70" y="6"/>
                  </a:cubicBezTo>
                  <a:cubicBezTo>
                    <a:pt x="71" y="6"/>
                    <a:pt x="71" y="6"/>
                    <a:pt x="71" y="6"/>
                  </a:cubicBezTo>
                  <a:cubicBezTo>
                    <a:pt x="70" y="7"/>
                    <a:pt x="70" y="7"/>
                    <a:pt x="70" y="7"/>
                  </a:cubicBezTo>
                  <a:cubicBezTo>
                    <a:pt x="70" y="8"/>
                    <a:pt x="69" y="8"/>
                    <a:pt x="69" y="9"/>
                  </a:cubicBezTo>
                  <a:cubicBezTo>
                    <a:pt x="68" y="11"/>
                    <a:pt x="67" y="12"/>
                    <a:pt x="67" y="16"/>
                  </a:cubicBezTo>
                  <a:cubicBezTo>
                    <a:pt x="70" y="16"/>
                    <a:pt x="71" y="15"/>
                    <a:pt x="72" y="14"/>
                  </a:cubicBezTo>
                  <a:cubicBezTo>
                    <a:pt x="74" y="11"/>
                    <a:pt x="71" y="5"/>
                    <a:pt x="70" y="3"/>
                  </a:cubicBezTo>
                  <a:cubicBezTo>
                    <a:pt x="70" y="2"/>
                    <a:pt x="70" y="2"/>
                    <a:pt x="70" y="2"/>
                  </a:cubicBezTo>
                  <a:cubicBezTo>
                    <a:pt x="71" y="2"/>
                    <a:pt x="71" y="2"/>
                    <a:pt x="71" y="2"/>
                  </a:cubicBezTo>
                  <a:cubicBezTo>
                    <a:pt x="71" y="1"/>
                    <a:pt x="72" y="1"/>
                    <a:pt x="73" y="1"/>
                  </a:cubicBezTo>
                  <a:cubicBezTo>
                    <a:pt x="73" y="1"/>
                    <a:pt x="73" y="1"/>
                    <a:pt x="73" y="1"/>
                  </a:cubicBezTo>
                  <a:cubicBezTo>
                    <a:pt x="75" y="1"/>
                    <a:pt x="77" y="3"/>
                    <a:pt x="78" y="5"/>
                  </a:cubicBezTo>
                  <a:cubicBezTo>
                    <a:pt x="79" y="7"/>
                    <a:pt x="79" y="9"/>
                    <a:pt x="79" y="11"/>
                  </a:cubicBezTo>
                  <a:cubicBezTo>
                    <a:pt x="88" y="5"/>
                    <a:pt x="99" y="2"/>
                    <a:pt x="110" y="2"/>
                  </a:cubicBezTo>
                  <a:cubicBezTo>
                    <a:pt x="131" y="2"/>
                    <a:pt x="145" y="14"/>
                    <a:pt x="147" y="33"/>
                  </a:cubicBezTo>
                  <a:cubicBezTo>
                    <a:pt x="148" y="45"/>
                    <a:pt x="142" y="55"/>
                    <a:pt x="137" y="65"/>
                  </a:cubicBezTo>
                  <a:cubicBezTo>
                    <a:pt x="131" y="75"/>
                    <a:pt x="125" y="85"/>
                    <a:pt x="126" y="97"/>
                  </a:cubicBezTo>
                  <a:cubicBezTo>
                    <a:pt x="127" y="97"/>
                    <a:pt x="130" y="96"/>
                    <a:pt x="132" y="95"/>
                  </a:cubicBezTo>
                  <a:cubicBezTo>
                    <a:pt x="135" y="93"/>
                    <a:pt x="138" y="91"/>
                    <a:pt x="142" y="91"/>
                  </a:cubicBezTo>
                  <a:cubicBezTo>
                    <a:pt x="144" y="91"/>
                    <a:pt x="145" y="92"/>
                    <a:pt x="147" y="93"/>
                  </a:cubicBezTo>
                  <a:cubicBezTo>
                    <a:pt x="147" y="93"/>
                    <a:pt x="147" y="93"/>
                    <a:pt x="147" y="93"/>
                  </a:cubicBezTo>
                  <a:cubicBezTo>
                    <a:pt x="149" y="96"/>
                    <a:pt x="149" y="101"/>
                    <a:pt x="149" y="106"/>
                  </a:cubicBezTo>
                  <a:cubicBezTo>
                    <a:pt x="148" y="109"/>
                    <a:pt x="148" y="112"/>
                    <a:pt x="149" y="114"/>
                  </a:cubicBezTo>
                  <a:cubicBezTo>
                    <a:pt x="149" y="115"/>
                    <a:pt x="149" y="115"/>
                    <a:pt x="149" y="115"/>
                  </a:cubicBezTo>
                  <a:cubicBezTo>
                    <a:pt x="148" y="115"/>
                    <a:pt x="148" y="115"/>
                    <a:pt x="148" y="115"/>
                  </a:cubicBezTo>
                  <a:cubicBezTo>
                    <a:pt x="146" y="117"/>
                    <a:pt x="143" y="118"/>
                    <a:pt x="141" y="118"/>
                  </a:cubicBezTo>
                  <a:cubicBezTo>
                    <a:pt x="137" y="118"/>
                    <a:pt x="134" y="116"/>
                    <a:pt x="130" y="114"/>
                  </a:cubicBezTo>
                  <a:cubicBezTo>
                    <a:pt x="130" y="115"/>
                    <a:pt x="130" y="115"/>
                    <a:pt x="130" y="115"/>
                  </a:cubicBezTo>
                  <a:cubicBezTo>
                    <a:pt x="130" y="126"/>
                    <a:pt x="130" y="136"/>
                    <a:pt x="141" y="136"/>
                  </a:cubicBezTo>
                  <a:cubicBezTo>
                    <a:pt x="141" y="138"/>
                    <a:pt x="141" y="138"/>
                    <a:pt x="141" y="138"/>
                  </a:cubicBezTo>
                  <a:cubicBezTo>
                    <a:pt x="139" y="138"/>
                    <a:pt x="138" y="138"/>
                    <a:pt x="137" y="138"/>
                  </a:cubicBezTo>
                  <a:cubicBezTo>
                    <a:pt x="123" y="138"/>
                    <a:pt x="123" y="125"/>
                    <a:pt x="123" y="112"/>
                  </a:cubicBezTo>
                  <a:cubicBezTo>
                    <a:pt x="123" y="108"/>
                    <a:pt x="123" y="105"/>
                    <a:pt x="123" y="102"/>
                  </a:cubicBezTo>
                  <a:cubicBezTo>
                    <a:pt x="123" y="99"/>
                    <a:pt x="122" y="96"/>
                    <a:pt x="122" y="94"/>
                  </a:cubicBezTo>
                  <a:cubicBezTo>
                    <a:pt x="122" y="94"/>
                    <a:pt x="122" y="94"/>
                    <a:pt x="122" y="94"/>
                  </a:cubicBezTo>
                  <a:cubicBezTo>
                    <a:pt x="122" y="93"/>
                    <a:pt x="122" y="93"/>
                    <a:pt x="122" y="93"/>
                  </a:cubicBezTo>
                  <a:cubicBezTo>
                    <a:pt x="121" y="92"/>
                    <a:pt x="121" y="91"/>
                    <a:pt x="121" y="90"/>
                  </a:cubicBezTo>
                  <a:cubicBezTo>
                    <a:pt x="120" y="84"/>
                    <a:pt x="118" y="78"/>
                    <a:pt x="120" y="70"/>
                  </a:cubicBezTo>
                  <a:cubicBezTo>
                    <a:pt x="122" y="64"/>
                    <a:pt x="125" y="57"/>
                    <a:pt x="129" y="51"/>
                  </a:cubicBezTo>
                  <a:cubicBezTo>
                    <a:pt x="136" y="39"/>
                    <a:pt x="143" y="27"/>
                    <a:pt x="132" y="13"/>
                  </a:cubicBezTo>
                  <a:cubicBezTo>
                    <a:pt x="126" y="11"/>
                    <a:pt x="121" y="10"/>
                    <a:pt x="115" y="10"/>
                  </a:cubicBezTo>
                  <a:cubicBezTo>
                    <a:pt x="104" y="10"/>
                    <a:pt x="93" y="14"/>
                    <a:pt x="83" y="18"/>
                  </a:cubicBezTo>
                  <a:cubicBezTo>
                    <a:pt x="72" y="22"/>
                    <a:pt x="61" y="26"/>
                    <a:pt x="49" y="26"/>
                  </a:cubicBezTo>
                  <a:cubicBezTo>
                    <a:pt x="48" y="26"/>
                    <a:pt x="47" y="26"/>
                    <a:pt x="45" y="26"/>
                  </a:cubicBezTo>
                  <a:cubicBezTo>
                    <a:pt x="40" y="25"/>
                    <a:pt x="35" y="23"/>
                    <a:pt x="30" y="22"/>
                  </a:cubicBezTo>
                  <a:cubicBezTo>
                    <a:pt x="25" y="19"/>
                    <a:pt x="19" y="17"/>
                    <a:pt x="13" y="17"/>
                  </a:cubicBezTo>
                  <a:cubicBezTo>
                    <a:pt x="9" y="17"/>
                    <a:pt x="4" y="19"/>
                    <a:pt x="1" y="21"/>
                  </a:cubicBezTo>
                  <a:cubicBezTo>
                    <a:pt x="0" y="20"/>
                    <a:pt x="0" y="20"/>
                    <a:pt x="0" y="20"/>
                  </a:cubicBezTo>
                  <a:cubicBezTo>
                    <a:pt x="5" y="15"/>
                    <a:pt x="11" y="13"/>
                    <a:pt x="20" y="13"/>
                  </a:cubicBezTo>
                  <a:cubicBezTo>
                    <a:pt x="20" y="13"/>
                    <a:pt x="20" y="13"/>
                    <a:pt x="20" y="13"/>
                  </a:cubicBezTo>
                  <a:cubicBezTo>
                    <a:pt x="26" y="13"/>
                    <a:pt x="33" y="14"/>
                    <a:pt x="39" y="15"/>
                  </a:cubicBezTo>
                  <a:cubicBezTo>
                    <a:pt x="46" y="16"/>
                    <a:pt x="53" y="17"/>
                    <a:pt x="59" y="17"/>
                  </a:cubicBezTo>
                  <a:cubicBezTo>
                    <a:pt x="61" y="16"/>
                    <a:pt x="60" y="13"/>
                    <a:pt x="59" y="10"/>
                  </a:cubicBezTo>
                  <a:cubicBezTo>
                    <a:pt x="58" y="8"/>
                    <a:pt x="58" y="7"/>
                    <a:pt x="58" y="5"/>
                  </a:cubicBezTo>
                  <a:cubicBezTo>
                    <a:pt x="58" y="5"/>
                    <a:pt x="58" y="5"/>
                    <a:pt x="58" y="5"/>
                  </a:cubicBezTo>
                  <a:cubicBezTo>
                    <a:pt x="58" y="4"/>
                    <a:pt x="58" y="4"/>
                    <a:pt x="58" y="4"/>
                  </a:cubicBezTo>
                  <a:cubicBezTo>
                    <a:pt x="59" y="4"/>
                    <a:pt x="59" y="3"/>
                    <a:pt x="60" y="3"/>
                  </a:cubicBezTo>
                  <a:cubicBezTo>
                    <a:pt x="62" y="1"/>
                    <a:pt x="63" y="0"/>
                    <a:pt x="65" y="0"/>
                  </a:cubicBezTo>
                  <a:close/>
                  <a:moveTo>
                    <a:pt x="67" y="2"/>
                  </a:moveTo>
                  <a:cubicBezTo>
                    <a:pt x="65" y="1"/>
                    <a:pt x="63" y="2"/>
                    <a:pt x="61" y="4"/>
                  </a:cubicBezTo>
                  <a:cubicBezTo>
                    <a:pt x="60" y="4"/>
                    <a:pt x="60" y="5"/>
                    <a:pt x="59" y="5"/>
                  </a:cubicBezTo>
                  <a:cubicBezTo>
                    <a:pt x="59" y="7"/>
                    <a:pt x="60" y="8"/>
                    <a:pt x="60" y="10"/>
                  </a:cubicBezTo>
                  <a:cubicBezTo>
                    <a:pt x="60" y="10"/>
                    <a:pt x="60" y="10"/>
                    <a:pt x="60" y="10"/>
                  </a:cubicBezTo>
                  <a:cubicBezTo>
                    <a:pt x="60" y="8"/>
                    <a:pt x="60" y="7"/>
                    <a:pt x="61" y="5"/>
                  </a:cubicBezTo>
                  <a:cubicBezTo>
                    <a:pt x="62" y="3"/>
                    <a:pt x="65" y="3"/>
                    <a:pt x="66" y="2"/>
                  </a:cubicBezTo>
                  <a:cubicBezTo>
                    <a:pt x="66" y="2"/>
                    <a:pt x="67" y="2"/>
                    <a:pt x="67" y="2"/>
                  </a:cubicBezTo>
                  <a:close/>
                  <a:moveTo>
                    <a:pt x="77" y="14"/>
                  </a:moveTo>
                  <a:cubicBezTo>
                    <a:pt x="76" y="13"/>
                    <a:pt x="76" y="13"/>
                    <a:pt x="76" y="13"/>
                  </a:cubicBezTo>
                  <a:cubicBezTo>
                    <a:pt x="78" y="11"/>
                    <a:pt x="78" y="8"/>
                    <a:pt x="77" y="6"/>
                  </a:cubicBezTo>
                  <a:cubicBezTo>
                    <a:pt x="75" y="3"/>
                    <a:pt x="73" y="1"/>
                    <a:pt x="72" y="2"/>
                  </a:cubicBezTo>
                  <a:cubicBezTo>
                    <a:pt x="73" y="5"/>
                    <a:pt x="76" y="11"/>
                    <a:pt x="73" y="15"/>
                  </a:cubicBezTo>
                  <a:cubicBezTo>
                    <a:pt x="72" y="16"/>
                    <a:pt x="70" y="17"/>
                    <a:pt x="67" y="17"/>
                  </a:cubicBezTo>
                  <a:cubicBezTo>
                    <a:pt x="66" y="17"/>
                    <a:pt x="66" y="17"/>
                    <a:pt x="66" y="17"/>
                  </a:cubicBezTo>
                  <a:cubicBezTo>
                    <a:pt x="66" y="17"/>
                    <a:pt x="66" y="17"/>
                    <a:pt x="66" y="17"/>
                  </a:cubicBezTo>
                  <a:cubicBezTo>
                    <a:pt x="65" y="12"/>
                    <a:pt x="66" y="10"/>
                    <a:pt x="68" y="8"/>
                  </a:cubicBezTo>
                  <a:cubicBezTo>
                    <a:pt x="68" y="8"/>
                    <a:pt x="68" y="7"/>
                    <a:pt x="69" y="7"/>
                  </a:cubicBezTo>
                  <a:cubicBezTo>
                    <a:pt x="69" y="6"/>
                    <a:pt x="68" y="6"/>
                    <a:pt x="68" y="6"/>
                  </a:cubicBezTo>
                  <a:cubicBezTo>
                    <a:pt x="67" y="6"/>
                    <a:pt x="66" y="7"/>
                    <a:pt x="65" y="8"/>
                  </a:cubicBezTo>
                  <a:cubicBezTo>
                    <a:pt x="64" y="10"/>
                    <a:pt x="63" y="11"/>
                    <a:pt x="61" y="12"/>
                  </a:cubicBezTo>
                  <a:cubicBezTo>
                    <a:pt x="61" y="12"/>
                    <a:pt x="61" y="12"/>
                    <a:pt x="61" y="12"/>
                  </a:cubicBezTo>
                  <a:cubicBezTo>
                    <a:pt x="61" y="14"/>
                    <a:pt x="62" y="17"/>
                    <a:pt x="60" y="18"/>
                  </a:cubicBezTo>
                  <a:cubicBezTo>
                    <a:pt x="60" y="19"/>
                    <a:pt x="60" y="19"/>
                    <a:pt x="60" y="19"/>
                  </a:cubicBezTo>
                  <a:cubicBezTo>
                    <a:pt x="60" y="19"/>
                    <a:pt x="60" y="19"/>
                    <a:pt x="60" y="19"/>
                  </a:cubicBezTo>
                  <a:cubicBezTo>
                    <a:pt x="53" y="18"/>
                    <a:pt x="46" y="17"/>
                    <a:pt x="39" y="16"/>
                  </a:cubicBezTo>
                  <a:cubicBezTo>
                    <a:pt x="32" y="15"/>
                    <a:pt x="26" y="14"/>
                    <a:pt x="20" y="14"/>
                  </a:cubicBezTo>
                  <a:cubicBezTo>
                    <a:pt x="20" y="14"/>
                    <a:pt x="20" y="14"/>
                    <a:pt x="20" y="14"/>
                  </a:cubicBezTo>
                  <a:cubicBezTo>
                    <a:pt x="15" y="14"/>
                    <a:pt x="11" y="15"/>
                    <a:pt x="7" y="17"/>
                  </a:cubicBezTo>
                  <a:cubicBezTo>
                    <a:pt x="9" y="16"/>
                    <a:pt x="11" y="16"/>
                    <a:pt x="13" y="16"/>
                  </a:cubicBezTo>
                  <a:cubicBezTo>
                    <a:pt x="18" y="16"/>
                    <a:pt x="24" y="18"/>
                    <a:pt x="29" y="19"/>
                  </a:cubicBezTo>
                  <a:cubicBezTo>
                    <a:pt x="31" y="19"/>
                    <a:pt x="31" y="19"/>
                    <a:pt x="31" y="19"/>
                  </a:cubicBezTo>
                  <a:cubicBezTo>
                    <a:pt x="34" y="18"/>
                    <a:pt x="37" y="17"/>
                    <a:pt x="40" y="17"/>
                  </a:cubicBezTo>
                  <a:cubicBezTo>
                    <a:pt x="40" y="17"/>
                    <a:pt x="40" y="17"/>
                    <a:pt x="40" y="17"/>
                  </a:cubicBezTo>
                  <a:cubicBezTo>
                    <a:pt x="45" y="17"/>
                    <a:pt x="49" y="18"/>
                    <a:pt x="54" y="19"/>
                  </a:cubicBezTo>
                  <a:cubicBezTo>
                    <a:pt x="55" y="19"/>
                    <a:pt x="57" y="20"/>
                    <a:pt x="58" y="20"/>
                  </a:cubicBezTo>
                  <a:cubicBezTo>
                    <a:pt x="60" y="20"/>
                    <a:pt x="60" y="20"/>
                    <a:pt x="60" y="20"/>
                  </a:cubicBezTo>
                  <a:cubicBezTo>
                    <a:pt x="59" y="21"/>
                    <a:pt x="59" y="21"/>
                    <a:pt x="59" y="21"/>
                  </a:cubicBezTo>
                  <a:cubicBezTo>
                    <a:pt x="56" y="23"/>
                    <a:pt x="53" y="24"/>
                    <a:pt x="50" y="24"/>
                  </a:cubicBezTo>
                  <a:cubicBezTo>
                    <a:pt x="47" y="24"/>
                    <a:pt x="43" y="23"/>
                    <a:pt x="40" y="22"/>
                  </a:cubicBezTo>
                  <a:cubicBezTo>
                    <a:pt x="37" y="21"/>
                    <a:pt x="34" y="20"/>
                    <a:pt x="31" y="20"/>
                  </a:cubicBezTo>
                  <a:cubicBezTo>
                    <a:pt x="30" y="20"/>
                    <a:pt x="30" y="20"/>
                    <a:pt x="30" y="20"/>
                  </a:cubicBezTo>
                  <a:cubicBezTo>
                    <a:pt x="30" y="20"/>
                    <a:pt x="31" y="20"/>
                    <a:pt x="31" y="20"/>
                  </a:cubicBezTo>
                  <a:cubicBezTo>
                    <a:pt x="36" y="22"/>
                    <a:pt x="41" y="24"/>
                    <a:pt x="46" y="24"/>
                  </a:cubicBezTo>
                  <a:cubicBezTo>
                    <a:pt x="47" y="24"/>
                    <a:pt x="48" y="24"/>
                    <a:pt x="49" y="24"/>
                  </a:cubicBezTo>
                  <a:cubicBezTo>
                    <a:pt x="61" y="24"/>
                    <a:pt x="72" y="20"/>
                    <a:pt x="82" y="16"/>
                  </a:cubicBezTo>
                  <a:cubicBezTo>
                    <a:pt x="84" y="16"/>
                    <a:pt x="86" y="15"/>
                    <a:pt x="88" y="14"/>
                  </a:cubicBezTo>
                  <a:cubicBezTo>
                    <a:pt x="88" y="14"/>
                    <a:pt x="88" y="14"/>
                    <a:pt x="88" y="14"/>
                  </a:cubicBezTo>
                  <a:cubicBezTo>
                    <a:pt x="87" y="13"/>
                    <a:pt x="87" y="12"/>
                    <a:pt x="87" y="12"/>
                  </a:cubicBezTo>
                  <a:cubicBezTo>
                    <a:pt x="88" y="10"/>
                    <a:pt x="91" y="9"/>
                    <a:pt x="94" y="7"/>
                  </a:cubicBezTo>
                  <a:cubicBezTo>
                    <a:pt x="97" y="7"/>
                    <a:pt x="99" y="6"/>
                    <a:pt x="100" y="5"/>
                  </a:cubicBezTo>
                  <a:cubicBezTo>
                    <a:pt x="101" y="4"/>
                    <a:pt x="101" y="4"/>
                    <a:pt x="101" y="4"/>
                  </a:cubicBezTo>
                  <a:cubicBezTo>
                    <a:pt x="92" y="6"/>
                    <a:pt x="84" y="9"/>
                    <a:pt x="77" y="14"/>
                  </a:cubicBezTo>
                  <a:close/>
                  <a:moveTo>
                    <a:pt x="126" y="98"/>
                  </a:moveTo>
                  <a:cubicBezTo>
                    <a:pt x="126" y="98"/>
                    <a:pt x="125" y="98"/>
                    <a:pt x="125" y="98"/>
                  </a:cubicBezTo>
                  <a:cubicBezTo>
                    <a:pt x="124" y="98"/>
                    <a:pt x="124" y="98"/>
                    <a:pt x="124" y="98"/>
                  </a:cubicBezTo>
                  <a:cubicBezTo>
                    <a:pt x="124" y="97"/>
                    <a:pt x="124" y="97"/>
                    <a:pt x="124" y="97"/>
                  </a:cubicBezTo>
                  <a:cubicBezTo>
                    <a:pt x="123" y="85"/>
                    <a:pt x="129" y="74"/>
                    <a:pt x="135" y="64"/>
                  </a:cubicBezTo>
                  <a:cubicBezTo>
                    <a:pt x="141" y="54"/>
                    <a:pt x="147" y="45"/>
                    <a:pt x="146" y="34"/>
                  </a:cubicBezTo>
                  <a:cubicBezTo>
                    <a:pt x="144" y="15"/>
                    <a:pt x="130" y="4"/>
                    <a:pt x="110" y="4"/>
                  </a:cubicBezTo>
                  <a:cubicBezTo>
                    <a:pt x="107" y="4"/>
                    <a:pt x="104" y="4"/>
                    <a:pt x="101" y="4"/>
                  </a:cubicBezTo>
                  <a:cubicBezTo>
                    <a:pt x="102" y="5"/>
                    <a:pt x="102" y="5"/>
                    <a:pt x="102" y="5"/>
                  </a:cubicBezTo>
                  <a:cubicBezTo>
                    <a:pt x="102" y="6"/>
                    <a:pt x="102" y="6"/>
                    <a:pt x="102" y="7"/>
                  </a:cubicBezTo>
                  <a:cubicBezTo>
                    <a:pt x="101" y="9"/>
                    <a:pt x="99" y="10"/>
                    <a:pt x="96" y="11"/>
                  </a:cubicBezTo>
                  <a:cubicBezTo>
                    <a:pt x="93" y="11"/>
                    <a:pt x="90" y="12"/>
                    <a:pt x="89" y="14"/>
                  </a:cubicBezTo>
                  <a:cubicBezTo>
                    <a:pt x="97" y="11"/>
                    <a:pt x="106" y="8"/>
                    <a:pt x="115" y="8"/>
                  </a:cubicBezTo>
                  <a:cubicBezTo>
                    <a:pt x="121" y="8"/>
                    <a:pt x="127" y="9"/>
                    <a:pt x="132" y="12"/>
                  </a:cubicBezTo>
                  <a:cubicBezTo>
                    <a:pt x="133" y="12"/>
                    <a:pt x="133" y="12"/>
                    <a:pt x="133" y="12"/>
                  </a:cubicBezTo>
                  <a:cubicBezTo>
                    <a:pt x="133" y="12"/>
                    <a:pt x="133" y="12"/>
                    <a:pt x="133" y="12"/>
                  </a:cubicBezTo>
                  <a:cubicBezTo>
                    <a:pt x="145" y="27"/>
                    <a:pt x="137" y="40"/>
                    <a:pt x="130" y="52"/>
                  </a:cubicBezTo>
                  <a:cubicBezTo>
                    <a:pt x="126" y="58"/>
                    <a:pt x="123" y="64"/>
                    <a:pt x="122" y="71"/>
                  </a:cubicBezTo>
                  <a:cubicBezTo>
                    <a:pt x="120" y="76"/>
                    <a:pt x="121" y="80"/>
                    <a:pt x="121" y="84"/>
                  </a:cubicBezTo>
                  <a:cubicBezTo>
                    <a:pt x="122" y="72"/>
                    <a:pt x="126" y="63"/>
                    <a:pt x="131" y="55"/>
                  </a:cubicBezTo>
                  <a:cubicBezTo>
                    <a:pt x="135" y="47"/>
                    <a:pt x="139" y="39"/>
                    <a:pt x="140" y="28"/>
                  </a:cubicBezTo>
                  <a:cubicBezTo>
                    <a:pt x="139" y="27"/>
                    <a:pt x="138" y="25"/>
                    <a:pt x="139" y="24"/>
                  </a:cubicBezTo>
                  <a:cubicBezTo>
                    <a:pt x="139" y="24"/>
                    <a:pt x="139" y="24"/>
                    <a:pt x="140" y="24"/>
                  </a:cubicBezTo>
                  <a:cubicBezTo>
                    <a:pt x="140" y="24"/>
                    <a:pt x="140" y="24"/>
                    <a:pt x="140" y="24"/>
                  </a:cubicBezTo>
                  <a:cubicBezTo>
                    <a:pt x="141" y="24"/>
                    <a:pt x="142" y="24"/>
                    <a:pt x="143" y="26"/>
                  </a:cubicBezTo>
                  <a:cubicBezTo>
                    <a:pt x="143" y="26"/>
                    <a:pt x="143" y="26"/>
                    <a:pt x="143" y="26"/>
                  </a:cubicBezTo>
                  <a:cubicBezTo>
                    <a:pt x="145" y="43"/>
                    <a:pt x="139" y="55"/>
                    <a:pt x="133" y="66"/>
                  </a:cubicBezTo>
                  <a:cubicBezTo>
                    <a:pt x="129" y="73"/>
                    <a:pt x="125" y="81"/>
                    <a:pt x="123" y="89"/>
                  </a:cubicBezTo>
                  <a:cubicBezTo>
                    <a:pt x="123" y="90"/>
                    <a:pt x="123" y="90"/>
                    <a:pt x="123" y="90"/>
                  </a:cubicBezTo>
                  <a:cubicBezTo>
                    <a:pt x="123" y="94"/>
                    <a:pt x="124" y="97"/>
                    <a:pt x="124" y="102"/>
                  </a:cubicBezTo>
                  <a:cubicBezTo>
                    <a:pt x="125" y="105"/>
                    <a:pt x="125" y="108"/>
                    <a:pt x="125" y="112"/>
                  </a:cubicBezTo>
                  <a:cubicBezTo>
                    <a:pt x="125" y="124"/>
                    <a:pt x="125" y="135"/>
                    <a:pt x="135" y="137"/>
                  </a:cubicBezTo>
                  <a:cubicBezTo>
                    <a:pt x="129" y="133"/>
                    <a:pt x="129" y="124"/>
                    <a:pt x="129" y="115"/>
                  </a:cubicBezTo>
                  <a:cubicBezTo>
                    <a:pt x="129" y="112"/>
                    <a:pt x="129" y="112"/>
                    <a:pt x="129" y="112"/>
                  </a:cubicBezTo>
                  <a:cubicBezTo>
                    <a:pt x="130" y="112"/>
                    <a:pt x="130" y="112"/>
                    <a:pt x="130" y="112"/>
                  </a:cubicBezTo>
                  <a:cubicBezTo>
                    <a:pt x="133" y="115"/>
                    <a:pt x="137" y="116"/>
                    <a:pt x="141" y="116"/>
                  </a:cubicBezTo>
                  <a:cubicBezTo>
                    <a:pt x="143" y="116"/>
                    <a:pt x="145" y="115"/>
                    <a:pt x="147" y="114"/>
                  </a:cubicBezTo>
                  <a:cubicBezTo>
                    <a:pt x="147" y="112"/>
                    <a:pt x="147" y="109"/>
                    <a:pt x="147" y="106"/>
                  </a:cubicBezTo>
                  <a:cubicBezTo>
                    <a:pt x="147" y="103"/>
                    <a:pt x="147" y="100"/>
                    <a:pt x="147" y="98"/>
                  </a:cubicBezTo>
                  <a:cubicBezTo>
                    <a:pt x="147" y="98"/>
                    <a:pt x="147" y="98"/>
                    <a:pt x="147" y="98"/>
                  </a:cubicBezTo>
                  <a:cubicBezTo>
                    <a:pt x="146" y="99"/>
                    <a:pt x="145" y="99"/>
                    <a:pt x="144" y="99"/>
                  </a:cubicBezTo>
                  <a:cubicBezTo>
                    <a:pt x="143" y="99"/>
                    <a:pt x="142" y="99"/>
                    <a:pt x="141" y="99"/>
                  </a:cubicBezTo>
                  <a:cubicBezTo>
                    <a:pt x="138" y="98"/>
                    <a:pt x="136" y="97"/>
                    <a:pt x="134" y="98"/>
                  </a:cubicBezTo>
                  <a:cubicBezTo>
                    <a:pt x="131" y="99"/>
                    <a:pt x="131" y="99"/>
                    <a:pt x="131" y="99"/>
                  </a:cubicBezTo>
                  <a:cubicBezTo>
                    <a:pt x="133" y="97"/>
                    <a:pt x="133" y="97"/>
                    <a:pt x="133" y="97"/>
                  </a:cubicBezTo>
                  <a:cubicBezTo>
                    <a:pt x="137" y="93"/>
                    <a:pt x="142" y="93"/>
                    <a:pt x="147" y="97"/>
                  </a:cubicBezTo>
                  <a:cubicBezTo>
                    <a:pt x="147" y="97"/>
                    <a:pt x="147" y="97"/>
                    <a:pt x="147" y="97"/>
                  </a:cubicBezTo>
                  <a:cubicBezTo>
                    <a:pt x="147" y="96"/>
                    <a:pt x="146" y="95"/>
                    <a:pt x="146" y="94"/>
                  </a:cubicBezTo>
                  <a:cubicBezTo>
                    <a:pt x="145" y="93"/>
                    <a:pt x="143" y="93"/>
                    <a:pt x="142" y="93"/>
                  </a:cubicBezTo>
                  <a:cubicBezTo>
                    <a:pt x="139" y="93"/>
                    <a:pt x="136" y="94"/>
                    <a:pt x="133" y="96"/>
                  </a:cubicBezTo>
                  <a:cubicBezTo>
                    <a:pt x="130" y="97"/>
                    <a:pt x="128" y="98"/>
                    <a:pt x="126" y="98"/>
                  </a:cubicBezTo>
                  <a:close/>
                  <a:moveTo>
                    <a:pt x="88" y="12"/>
                  </a:moveTo>
                  <a:cubicBezTo>
                    <a:pt x="90" y="11"/>
                    <a:pt x="93" y="10"/>
                    <a:pt x="95" y="9"/>
                  </a:cubicBezTo>
                  <a:cubicBezTo>
                    <a:pt x="98" y="8"/>
                    <a:pt x="100" y="8"/>
                    <a:pt x="101" y="7"/>
                  </a:cubicBezTo>
                  <a:cubicBezTo>
                    <a:pt x="101" y="7"/>
                    <a:pt x="101" y="6"/>
                    <a:pt x="101" y="6"/>
                  </a:cubicBezTo>
                  <a:cubicBezTo>
                    <a:pt x="99" y="7"/>
                    <a:pt x="97" y="8"/>
                    <a:pt x="95" y="9"/>
                  </a:cubicBezTo>
                  <a:cubicBezTo>
                    <a:pt x="92" y="10"/>
                    <a:pt x="89" y="11"/>
                    <a:pt x="88" y="12"/>
                  </a:cubicBezTo>
                  <a:close/>
                  <a:moveTo>
                    <a:pt x="56" y="21"/>
                  </a:moveTo>
                  <a:cubicBezTo>
                    <a:pt x="55" y="21"/>
                    <a:pt x="54" y="21"/>
                    <a:pt x="53" y="20"/>
                  </a:cubicBezTo>
                  <a:cubicBezTo>
                    <a:pt x="49" y="19"/>
                    <a:pt x="45" y="19"/>
                    <a:pt x="40" y="19"/>
                  </a:cubicBezTo>
                  <a:cubicBezTo>
                    <a:pt x="39" y="19"/>
                    <a:pt x="37" y="19"/>
                    <a:pt x="35" y="19"/>
                  </a:cubicBezTo>
                  <a:cubicBezTo>
                    <a:pt x="37" y="20"/>
                    <a:pt x="38" y="20"/>
                    <a:pt x="40" y="20"/>
                  </a:cubicBezTo>
                  <a:cubicBezTo>
                    <a:pt x="44" y="21"/>
                    <a:pt x="47" y="22"/>
                    <a:pt x="50" y="22"/>
                  </a:cubicBezTo>
                  <a:cubicBezTo>
                    <a:pt x="52" y="22"/>
                    <a:pt x="54" y="22"/>
                    <a:pt x="56" y="21"/>
                  </a:cubicBezTo>
                  <a:close/>
                  <a:moveTo>
                    <a:pt x="141" y="27"/>
                  </a:moveTo>
                  <a:cubicBezTo>
                    <a:pt x="141" y="26"/>
                    <a:pt x="141" y="26"/>
                    <a:pt x="140" y="25"/>
                  </a:cubicBezTo>
                  <a:cubicBezTo>
                    <a:pt x="141" y="26"/>
                    <a:pt x="141" y="27"/>
                    <a:pt x="141" y="27"/>
                  </a:cubicBezTo>
                  <a:cubicBezTo>
                    <a:pt x="141" y="28"/>
                    <a:pt x="141" y="28"/>
                    <a:pt x="141" y="28"/>
                  </a:cubicBezTo>
                  <a:cubicBezTo>
                    <a:pt x="141" y="28"/>
                    <a:pt x="141" y="28"/>
                    <a:pt x="141" y="28"/>
                  </a:cubicBezTo>
                  <a:cubicBezTo>
                    <a:pt x="141" y="40"/>
                    <a:pt x="136" y="48"/>
                    <a:pt x="132" y="56"/>
                  </a:cubicBezTo>
                  <a:cubicBezTo>
                    <a:pt x="128" y="64"/>
                    <a:pt x="123" y="72"/>
                    <a:pt x="123" y="84"/>
                  </a:cubicBezTo>
                  <a:cubicBezTo>
                    <a:pt x="125" y="77"/>
                    <a:pt x="128" y="71"/>
                    <a:pt x="131" y="66"/>
                  </a:cubicBezTo>
                  <a:cubicBezTo>
                    <a:pt x="138" y="54"/>
                    <a:pt x="144" y="43"/>
                    <a:pt x="141" y="27"/>
                  </a:cubicBezTo>
                  <a:close/>
                  <a:moveTo>
                    <a:pt x="145" y="98"/>
                  </a:moveTo>
                  <a:cubicBezTo>
                    <a:pt x="142" y="95"/>
                    <a:pt x="139" y="95"/>
                    <a:pt x="136" y="96"/>
                  </a:cubicBezTo>
                  <a:cubicBezTo>
                    <a:pt x="138" y="96"/>
                    <a:pt x="140" y="97"/>
                    <a:pt x="141" y="97"/>
                  </a:cubicBezTo>
                  <a:cubicBezTo>
                    <a:pt x="143" y="98"/>
                    <a:pt x="144" y="98"/>
                    <a:pt x="145" y="98"/>
                  </a:cubicBezTo>
                  <a:close/>
                  <a:moveTo>
                    <a:pt x="132" y="100"/>
                  </a:moveTo>
                  <a:cubicBezTo>
                    <a:pt x="142" y="100"/>
                    <a:pt x="142" y="100"/>
                    <a:pt x="142" y="100"/>
                  </a:cubicBezTo>
                  <a:cubicBezTo>
                    <a:pt x="143" y="100"/>
                    <a:pt x="143" y="100"/>
                    <a:pt x="143" y="100"/>
                  </a:cubicBezTo>
                  <a:cubicBezTo>
                    <a:pt x="146" y="102"/>
                    <a:pt x="146" y="108"/>
                    <a:pt x="146" y="113"/>
                  </a:cubicBezTo>
                  <a:cubicBezTo>
                    <a:pt x="146" y="114"/>
                    <a:pt x="146" y="114"/>
                    <a:pt x="146" y="114"/>
                  </a:cubicBezTo>
                  <a:cubicBezTo>
                    <a:pt x="145" y="114"/>
                    <a:pt x="145" y="114"/>
                    <a:pt x="145" y="114"/>
                  </a:cubicBezTo>
                  <a:cubicBezTo>
                    <a:pt x="138" y="115"/>
                    <a:pt x="132" y="112"/>
                    <a:pt x="130" y="108"/>
                  </a:cubicBezTo>
                  <a:cubicBezTo>
                    <a:pt x="129" y="105"/>
                    <a:pt x="129" y="102"/>
                    <a:pt x="132" y="100"/>
                  </a:cubicBezTo>
                  <a:close/>
                  <a:moveTo>
                    <a:pt x="142" y="101"/>
                  </a:moveTo>
                  <a:cubicBezTo>
                    <a:pt x="133" y="101"/>
                    <a:pt x="133" y="101"/>
                    <a:pt x="133" y="101"/>
                  </a:cubicBezTo>
                  <a:cubicBezTo>
                    <a:pt x="131" y="103"/>
                    <a:pt x="130" y="105"/>
                    <a:pt x="131" y="107"/>
                  </a:cubicBezTo>
                  <a:cubicBezTo>
                    <a:pt x="133" y="111"/>
                    <a:pt x="138" y="113"/>
                    <a:pt x="144" y="112"/>
                  </a:cubicBezTo>
                  <a:cubicBezTo>
                    <a:pt x="145" y="106"/>
                    <a:pt x="144" y="103"/>
                    <a:pt x="142" y="101"/>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8" name="Freeform 51"/>
            <p:cNvSpPr>
              <a:spLocks noEditPoints="1"/>
            </p:cNvSpPr>
            <p:nvPr/>
          </p:nvSpPr>
          <p:spPr bwMode="auto">
            <a:xfrm>
              <a:off x="4205288" y="5753100"/>
              <a:ext cx="303213" cy="344488"/>
            </a:xfrm>
            <a:custGeom>
              <a:avLst/>
              <a:gdLst>
                <a:gd name="T0" fmla="*/ 47 w 135"/>
                <a:gd name="T1" fmla="*/ 133 h 153"/>
                <a:gd name="T2" fmla="*/ 91 w 135"/>
                <a:gd name="T3" fmla="*/ 114 h 153"/>
                <a:gd name="T4" fmla="*/ 47 w 135"/>
                <a:gd name="T5" fmla="*/ 138 h 153"/>
                <a:gd name="T6" fmla="*/ 0 w 135"/>
                <a:gd name="T7" fmla="*/ 124 h 153"/>
                <a:gd name="T8" fmla="*/ 4 w 135"/>
                <a:gd name="T9" fmla="*/ 133 h 153"/>
                <a:gd name="T10" fmla="*/ 97 w 135"/>
                <a:gd name="T11" fmla="*/ 109 h 153"/>
                <a:gd name="T12" fmla="*/ 100 w 135"/>
                <a:gd name="T13" fmla="*/ 94 h 153"/>
                <a:gd name="T14" fmla="*/ 125 w 135"/>
                <a:gd name="T15" fmla="*/ 22 h 153"/>
                <a:gd name="T16" fmla="*/ 101 w 135"/>
                <a:gd name="T17" fmla="*/ 15 h 153"/>
                <a:gd name="T18" fmla="*/ 114 w 135"/>
                <a:gd name="T19" fmla="*/ 5 h 153"/>
                <a:gd name="T20" fmla="*/ 132 w 135"/>
                <a:gd name="T21" fmla="*/ 30 h 153"/>
                <a:gd name="T22" fmla="*/ 107 w 135"/>
                <a:gd name="T23" fmla="*/ 106 h 153"/>
                <a:gd name="T24" fmla="*/ 100 w 135"/>
                <a:gd name="T25" fmla="*/ 137 h 153"/>
                <a:gd name="T26" fmla="*/ 95 w 135"/>
                <a:gd name="T27" fmla="*/ 113 h 153"/>
                <a:gd name="T28" fmla="*/ 47 w 135"/>
                <a:gd name="T29" fmla="*/ 133 h 153"/>
                <a:gd name="T30" fmla="*/ 102 w 135"/>
                <a:gd name="T31" fmla="*/ 107 h 153"/>
                <a:gd name="T32" fmla="*/ 128 w 135"/>
                <a:gd name="T33" fmla="*/ 36 h 153"/>
                <a:gd name="T34" fmla="*/ 102 w 135"/>
                <a:gd name="T35" fmla="*/ 107 h 153"/>
                <a:gd name="T36" fmla="*/ 114 w 135"/>
                <a:gd name="T37" fmla="*/ 110 h 153"/>
                <a:gd name="T38" fmla="*/ 118 w 135"/>
                <a:gd name="T39" fmla="*/ 128 h 153"/>
                <a:gd name="T40" fmla="*/ 114 w 135"/>
                <a:gd name="T41" fmla="*/ 110 h 153"/>
                <a:gd name="T42" fmla="*/ 104 w 135"/>
                <a:gd name="T43" fmla="*/ 110 h 153"/>
                <a:gd name="T44" fmla="*/ 102 w 135"/>
                <a:gd name="T45" fmla="*/ 131 h 153"/>
                <a:gd name="T46" fmla="*/ 115 w 135"/>
                <a:gd name="T47" fmla="*/ 133 h 153"/>
                <a:gd name="T48" fmla="*/ 104 w 135"/>
                <a:gd name="T49" fmla="*/ 11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35" h="153">
                  <a:moveTo>
                    <a:pt x="47" y="133"/>
                  </a:moveTo>
                  <a:cubicBezTo>
                    <a:pt x="62" y="133"/>
                    <a:pt x="76" y="119"/>
                    <a:pt x="91" y="114"/>
                  </a:cubicBezTo>
                  <a:cubicBezTo>
                    <a:pt x="82" y="120"/>
                    <a:pt x="63" y="134"/>
                    <a:pt x="47" y="138"/>
                  </a:cubicBezTo>
                  <a:cubicBezTo>
                    <a:pt x="28" y="143"/>
                    <a:pt x="0" y="144"/>
                    <a:pt x="0" y="124"/>
                  </a:cubicBezTo>
                  <a:cubicBezTo>
                    <a:pt x="6" y="123"/>
                    <a:pt x="1" y="132"/>
                    <a:pt x="4" y="133"/>
                  </a:cubicBezTo>
                  <a:cubicBezTo>
                    <a:pt x="38" y="148"/>
                    <a:pt x="65" y="113"/>
                    <a:pt x="97" y="109"/>
                  </a:cubicBezTo>
                  <a:cubicBezTo>
                    <a:pt x="98" y="104"/>
                    <a:pt x="100" y="100"/>
                    <a:pt x="100" y="94"/>
                  </a:cubicBezTo>
                  <a:cubicBezTo>
                    <a:pt x="109" y="85"/>
                    <a:pt x="131" y="46"/>
                    <a:pt x="125" y="22"/>
                  </a:cubicBezTo>
                  <a:cubicBezTo>
                    <a:pt x="123" y="12"/>
                    <a:pt x="109" y="0"/>
                    <a:pt x="101" y="15"/>
                  </a:cubicBezTo>
                  <a:cubicBezTo>
                    <a:pt x="97" y="9"/>
                    <a:pt x="107" y="4"/>
                    <a:pt x="114" y="5"/>
                  </a:cubicBezTo>
                  <a:cubicBezTo>
                    <a:pt x="125" y="6"/>
                    <a:pt x="131" y="18"/>
                    <a:pt x="132" y="30"/>
                  </a:cubicBezTo>
                  <a:cubicBezTo>
                    <a:pt x="135" y="56"/>
                    <a:pt x="111" y="90"/>
                    <a:pt x="107" y="106"/>
                  </a:cubicBezTo>
                  <a:cubicBezTo>
                    <a:pt x="133" y="105"/>
                    <a:pt x="126" y="153"/>
                    <a:pt x="100" y="137"/>
                  </a:cubicBezTo>
                  <a:cubicBezTo>
                    <a:pt x="97" y="130"/>
                    <a:pt x="98" y="120"/>
                    <a:pt x="95" y="113"/>
                  </a:cubicBezTo>
                  <a:cubicBezTo>
                    <a:pt x="78" y="113"/>
                    <a:pt x="63" y="127"/>
                    <a:pt x="47" y="133"/>
                  </a:cubicBezTo>
                  <a:close/>
                  <a:moveTo>
                    <a:pt x="102" y="107"/>
                  </a:moveTo>
                  <a:cubicBezTo>
                    <a:pt x="112" y="84"/>
                    <a:pt x="130" y="63"/>
                    <a:pt x="128" y="36"/>
                  </a:cubicBezTo>
                  <a:cubicBezTo>
                    <a:pt x="126" y="65"/>
                    <a:pt x="105" y="83"/>
                    <a:pt x="102" y="107"/>
                  </a:cubicBezTo>
                  <a:close/>
                  <a:moveTo>
                    <a:pt x="114" y="110"/>
                  </a:moveTo>
                  <a:cubicBezTo>
                    <a:pt x="117" y="118"/>
                    <a:pt x="121" y="121"/>
                    <a:pt x="118" y="128"/>
                  </a:cubicBezTo>
                  <a:cubicBezTo>
                    <a:pt x="128" y="125"/>
                    <a:pt x="119" y="112"/>
                    <a:pt x="114" y="110"/>
                  </a:cubicBezTo>
                  <a:close/>
                  <a:moveTo>
                    <a:pt x="104" y="110"/>
                  </a:moveTo>
                  <a:cubicBezTo>
                    <a:pt x="100" y="114"/>
                    <a:pt x="100" y="125"/>
                    <a:pt x="102" y="131"/>
                  </a:cubicBezTo>
                  <a:cubicBezTo>
                    <a:pt x="108" y="132"/>
                    <a:pt x="110" y="135"/>
                    <a:pt x="115" y="133"/>
                  </a:cubicBezTo>
                  <a:cubicBezTo>
                    <a:pt x="120" y="121"/>
                    <a:pt x="114" y="111"/>
                    <a:pt x="104" y="110"/>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sp>
          <p:nvSpPr>
            <p:cNvPr id="109" name="Freeform 52"/>
            <p:cNvSpPr>
              <a:spLocks noEditPoints="1"/>
            </p:cNvSpPr>
            <p:nvPr/>
          </p:nvSpPr>
          <p:spPr bwMode="auto">
            <a:xfrm>
              <a:off x="4202113" y="5762625"/>
              <a:ext cx="306388" cy="311150"/>
            </a:xfrm>
            <a:custGeom>
              <a:avLst/>
              <a:gdLst>
                <a:gd name="T0" fmla="*/ 0 w 136"/>
                <a:gd name="T1" fmla="*/ 120 h 138"/>
                <a:gd name="T2" fmla="*/ 4 w 136"/>
                <a:gd name="T3" fmla="*/ 120 h 138"/>
                <a:gd name="T4" fmla="*/ 23 w 136"/>
                <a:gd name="T5" fmla="*/ 132 h 138"/>
                <a:gd name="T6" fmla="*/ 97 w 136"/>
                <a:gd name="T7" fmla="*/ 104 h 138"/>
                <a:gd name="T8" fmla="*/ 100 w 136"/>
                <a:gd name="T9" fmla="*/ 90 h 138"/>
                <a:gd name="T10" fmla="*/ 103 w 136"/>
                <a:gd name="T11" fmla="*/ 11 h 138"/>
                <a:gd name="T12" fmla="*/ 101 w 136"/>
                <a:gd name="T13" fmla="*/ 6 h 138"/>
                <a:gd name="T14" fmla="*/ 134 w 136"/>
                <a:gd name="T15" fmla="*/ 26 h 138"/>
                <a:gd name="T16" fmla="*/ 125 w 136"/>
                <a:gd name="T17" fmla="*/ 119 h 138"/>
                <a:gd name="T18" fmla="*/ 100 w 136"/>
                <a:gd name="T19" fmla="*/ 133 h 138"/>
                <a:gd name="T20" fmla="*/ 96 w 136"/>
                <a:gd name="T21" fmla="*/ 110 h 138"/>
                <a:gd name="T22" fmla="*/ 87 w 136"/>
                <a:gd name="T23" fmla="*/ 115 h 138"/>
                <a:gd name="T24" fmla="*/ 5 w 136"/>
                <a:gd name="T25" fmla="*/ 129 h 138"/>
                <a:gd name="T26" fmla="*/ 48 w 136"/>
                <a:gd name="T27" fmla="*/ 134 h 138"/>
                <a:gd name="T28" fmla="*/ 48 w 136"/>
                <a:gd name="T29" fmla="*/ 129 h 138"/>
                <a:gd name="T30" fmla="*/ 65 w 136"/>
                <a:gd name="T31" fmla="*/ 120 h 138"/>
                <a:gd name="T32" fmla="*/ 97 w 136"/>
                <a:gd name="T33" fmla="*/ 108 h 138"/>
                <a:gd name="T34" fmla="*/ 97 w 136"/>
                <a:gd name="T35" fmla="*/ 109 h 138"/>
                <a:gd name="T36" fmla="*/ 111 w 136"/>
                <a:gd name="T37" fmla="*/ 135 h 138"/>
                <a:gd name="T38" fmla="*/ 118 w 136"/>
                <a:gd name="T39" fmla="*/ 125 h 138"/>
                <a:gd name="T40" fmla="*/ 117 w 136"/>
                <a:gd name="T41" fmla="*/ 129 h 138"/>
                <a:gd name="T42" fmla="*/ 108 w 136"/>
                <a:gd name="T43" fmla="*/ 129 h 138"/>
                <a:gd name="T44" fmla="*/ 103 w 136"/>
                <a:gd name="T45" fmla="*/ 128 h 138"/>
                <a:gd name="T46" fmla="*/ 105 w 136"/>
                <a:gd name="T47" fmla="*/ 105 h 138"/>
                <a:gd name="T48" fmla="*/ 118 w 136"/>
                <a:gd name="T49" fmla="*/ 124 h 138"/>
                <a:gd name="T50" fmla="*/ 114 w 136"/>
                <a:gd name="T51" fmla="*/ 105 h 138"/>
                <a:gd name="T52" fmla="*/ 108 w 136"/>
                <a:gd name="T53" fmla="*/ 102 h 138"/>
                <a:gd name="T54" fmla="*/ 115 w 136"/>
                <a:gd name="T55" fmla="*/ 82 h 138"/>
                <a:gd name="T56" fmla="*/ 102 w 136"/>
                <a:gd name="T57" fmla="*/ 7 h 138"/>
                <a:gd name="T58" fmla="*/ 127 w 136"/>
                <a:gd name="T59" fmla="*/ 18 h 138"/>
                <a:gd name="T60" fmla="*/ 98 w 136"/>
                <a:gd name="T61" fmla="*/ 105 h 138"/>
                <a:gd name="T62" fmla="*/ 23 w 136"/>
                <a:gd name="T63" fmla="*/ 133 h 138"/>
                <a:gd name="T64" fmla="*/ 104 w 136"/>
                <a:gd name="T65" fmla="*/ 127 h 138"/>
                <a:gd name="T66" fmla="*/ 115 w 136"/>
                <a:gd name="T67" fmla="*/ 113 h 138"/>
                <a:gd name="T68" fmla="*/ 89 w 136"/>
                <a:gd name="T69" fmla="*/ 110 h 138"/>
                <a:gd name="T70" fmla="*/ 74 w 136"/>
                <a:gd name="T71" fmla="*/ 118 h 138"/>
                <a:gd name="T72" fmla="*/ 4 w 136"/>
                <a:gd name="T73" fmla="*/ 127 h 138"/>
                <a:gd name="T74" fmla="*/ 2 w 136"/>
                <a:gd name="T75" fmla="*/ 121 h 138"/>
                <a:gd name="T76" fmla="*/ 120 w 136"/>
                <a:gd name="T77" fmla="*/ 123 h 138"/>
                <a:gd name="T78" fmla="*/ 102 w 136"/>
                <a:gd name="T79" fmla="*/ 108 h 138"/>
                <a:gd name="T80" fmla="*/ 128 w 136"/>
                <a:gd name="T81" fmla="*/ 32 h 138"/>
                <a:gd name="T82" fmla="*/ 104 w 136"/>
                <a:gd name="T83" fmla="*/ 103 h 138"/>
                <a:gd name="T84" fmla="*/ 116 w 136"/>
                <a:gd name="T85" fmla="*/ 72 h 138"/>
                <a:gd name="T86" fmla="*/ 128 w 136"/>
                <a:gd name="T87" fmla="*/ 44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6" h="138">
                  <a:moveTo>
                    <a:pt x="26" y="138"/>
                  </a:moveTo>
                  <a:cubicBezTo>
                    <a:pt x="16" y="138"/>
                    <a:pt x="9" y="136"/>
                    <a:pt x="5" y="131"/>
                  </a:cubicBezTo>
                  <a:cubicBezTo>
                    <a:pt x="2" y="129"/>
                    <a:pt x="0" y="125"/>
                    <a:pt x="0" y="120"/>
                  </a:cubicBezTo>
                  <a:cubicBezTo>
                    <a:pt x="0" y="120"/>
                    <a:pt x="0" y="120"/>
                    <a:pt x="0" y="120"/>
                  </a:cubicBezTo>
                  <a:cubicBezTo>
                    <a:pt x="1" y="119"/>
                    <a:pt x="1" y="119"/>
                    <a:pt x="1" y="119"/>
                  </a:cubicBezTo>
                  <a:cubicBezTo>
                    <a:pt x="2" y="119"/>
                    <a:pt x="3" y="119"/>
                    <a:pt x="4" y="120"/>
                  </a:cubicBezTo>
                  <a:cubicBezTo>
                    <a:pt x="5" y="121"/>
                    <a:pt x="5" y="123"/>
                    <a:pt x="5" y="124"/>
                  </a:cubicBezTo>
                  <a:cubicBezTo>
                    <a:pt x="5" y="126"/>
                    <a:pt x="5" y="128"/>
                    <a:pt x="6" y="128"/>
                  </a:cubicBezTo>
                  <a:cubicBezTo>
                    <a:pt x="11" y="131"/>
                    <a:pt x="17" y="132"/>
                    <a:pt x="23" y="132"/>
                  </a:cubicBezTo>
                  <a:cubicBezTo>
                    <a:pt x="37" y="132"/>
                    <a:pt x="49" y="125"/>
                    <a:pt x="63" y="118"/>
                  </a:cubicBezTo>
                  <a:cubicBezTo>
                    <a:pt x="74" y="112"/>
                    <a:pt x="85" y="106"/>
                    <a:pt x="97" y="104"/>
                  </a:cubicBezTo>
                  <a:cubicBezTo>
                    <a:pt x="97" y="104"/>
                    <a:pt x="97" y="104"/>
                    <a:pt x="97" y="104"/>
                  </a:cubicBezTo>
                  <a:cubicBezTo>
                    <a:pt x="99" y="100"/>
                    <a:pt x="100" y="96"/>
                    <a:pt x="100" y="90"/>
                  </a:cubicBezTo>
                  <a:cubicBezTo>
                    <a:pt x="100" y="90"/>
                    <a:pt x="100" y="90"/>
                    <a:pt x="100" y="90"/>
                  </a:cubicBezTo>
                  <a:cubicBezTo>
                    <a:pt x="100" y="90"/>
                    <a:pt x="100" y="90"/>
                    <a:pt x="100" y="90"/>
                  </a:cubicBezTo>
                  <a:cubicBezTo>
                    <a:pt x="109" y="81"/>
                    <a:pt x="132" y="42"/>
                    <a:pt x="125" y="18"/>
                  </a:cubicBezTo>
                  <a:cubicBezTo>
                    <a:pt x="124" y="12"/>
                    <a:pt x="117" y="4"/>
                    <a:pt x="111" y="4"/>
                  </a:cubicBezTo>
                  <a:cubicBezTo>
                    <a:pt x="108" y="4"/>
                    <a:pt x="105" y="7"/>
                    <a:pt x="103" y="11"/>
                  </a:cubicBezTo>
                  <a:cubicBezTo>
                    <a:pt x="102" y="12"/>
                    <a:pt x="102" y="12"/>
                    <a:pt x="102" y="12"/>
                  </a:cubicBezTo>
                  <a:cubicBezTo>
                    <a:pt x="101" y="11"/>
                    <a:pt x="101" y="11"/>
                    <a:pt x="101" y="11"/>
                  </a:cubicBezTo>
                  <a:cubicBezTo>
                    <a:pt x="100" y="9"/>
                    <a:pt x="100" y="8"/>
                    <a:pt x="101" y="6"/>
                  </a:cubicBezTo>
                  <a:cubicBezTo>
                    <a:pt x="103" y="2"/>
                    <a:pt x="109" y="0"/>
                    <a:pt x="114" y="0"/>
                  </a:cubicBezTo>
                  <a:cubicBezTo>
                    <a:pt x="114" y="0"/>
                    <a:pt x="114" y="0"/>
                    <a:pt x="115" y="0"/>
                  </a:cubicBezTo>
                  <a:cubicBezTo>
                    <a:pt x="127" y="1"/>
                    <a:pt x="133" y="14"/>
                    <a:pt x="134" y="26"/>
                  </a:cubicBezTo>
                  <a:cubicBezTo>
                    <a:pt x="136" y="44"/>
                    <a:pt x="125" y="66"/>
                    <a:pt x="117" y="83"/>
                  </a:cubicBezTo>
                  <a:cubicBezTo>
                    <a:pt x="113" y="90"/>
                    <a:pt x="110" y="96"/>
                    <a:pt x="109" y="101"/>
                  </a:cubicBezTo>
                  <a:cubicBezTo>
                    <a:pt x="120" y="101"/>
                    <a:pt x="125" y="110"/>
                    <a:pt x="125" y="119"/>
                  </a:cubicBezTo>
                  <a:cubicBezTo>
                    <a:pt x="125" y="128"/>
                    <a:pt x="120" y="137"/>
                    <a:pt x="111" y="137"/>
                  </a:cubicBezTo>
                  <a:cubicBezTo>
                    <a:pt x="107" y="137"/>
                    <a:pt x="104" y="136"/>
                    <a:pt x="100" y="134"/>
                  </a:cubicBezTo>
                  <a:cubicBezTo>
                    <a:pt x="100" y="133"/>
                    <a:pt x="100" y="133"/>
                    <a:pt x="100" y="133"/>
                  </a:cubicBezTo>
                  <a:cubicBezTo>
                    <a:pt x="100" y="133"/>
                    <a:pt x="100" y="133"/>
                    <a:pt x="100" y="133"/>
                  </a:cubicBezTo>
                  <a:cubicBezTo>
                    <a:pt x="98" y="130"/>
                    <a:pt x="98" y="125"/>
                    <a:pt x="97" y="120"/>
                  </a:cubicBezTo>
                  <a:cubicBezTo>
                    <a:pt x="97" y="116"/>
                    <a:pt x="97" y="113"/>
                    <a:pt x="96" y="110"/>
                  </a:cubicBezTo>
                  <a:cubicBezTo>
                    <a:pt x="95" y="110"/>
                    <a:pt x="95" y="110"/>
                    <a:pt x="94" y="110"/>
                  </a:cubicBezTo>
                  <a:cubicBezTo>
                    <a:pt x="92" y="111"/>
                    <a:pt x="92" y="111"/>
                    <a:pt x="92" y="111"/>
                  </a:cubicBezTo>
                  <a:cubicBezTo>
                    <a:pt x="91" y="112"/>
                    <a:pt x="89" y="113"/>
                    <a:pt x="87" y="115"/>
                  </a:cubicBezTo>
                  <a:cubicBezTo>
                    <a:pt x="77" y="121"/>
                    <a:pt x="61" y="132"/>
                    <a:pt x="48" y="135"/>
                  </a:cubicBezTo>
                  <a:cubicBezTo>
                    <a:pt x="41" y="137"/>
                    <a:pt x="33" y="138"/>
                    <a:pt x="26" y="138"/>
                  </a:cubicBezTo>
                  <a:close/>
                  <a:moveTo>
                    <a:pt x="5" y="129"/>
                  </a:moveTo>
                  <a:cubicBezTo>
                    <a:pt x="5" y="130"/>
                    <a:pt x="5" y="130"/>
                    <a:pt x="6" y="130"/>
                  </a:cubicBezTo>
                  <a:cubicBezTo>
                    <a:pt x="10" y="134"/>
                    <a:pt x="17" y="137"/>
                    <a:pt x="26" y="137"/>
                  </a:cubicBezTo>
                  <a:cubicBezTo>
                    <a:pt x="33" y="137"/>
                    <a:pt x="41" y="135"/>
                    <a:pt x="48" y="134"/>
                  </a:cubicBezTo>
                  <a:cubicBezTo>
                    <a:pt x="61" y="130"/>
                    <a:pt x="76" y="120"/>
                    <a:pt x="86" y="114"/>
                  </a:cubicBezTo>
                  <a:cubicBezTo>
                    <a:pt x="82" y="115"/>
                    <a:pt x="78" y="117"/>
                    <a:pt x="75" y="119"/>
                  </a:cubicBezTo>
                  <a:cubicBezTo>
                    <a:pt x="66" y="124"/>
                    <a:pt x="57" y="129"/>
                    <a:pt x="48" y="129"/>
                  </a:cubicBezTo>
                  <a:cubicBezTo>
                    <a:pt x="44" y="129"/>
                    <a:pt x="44" y="129"/>
                    <a:pt x="44" y="129"/>
                  </a:cubicBezTo>
                  <a:cubicBezTo>
                    <a:pt x="48" y="128"/>
                    <a:pt x="48" y="128"/>
                    <a:pt x="48" y="128"/>
                  </a:cubicBezTo>
                  <a:cubicBezTo>
                    <a:pt x="54" y="126"/>
                    <a:pt x="59" y="123"/>
                    <a:pt x="65" y="120"/>
                  </a:cubicBezTo>
                  <a:cubicBezTo>
                    <a:pt x="75" y="114"/>
                    <a:pt x="85" y="108"/>
                    <a:pt x="96" y="108"/>
                  </a:cubicBezTo>
                  <a:cubicBezTo>
                    <a:pt x="96" y="108"/>
                    <a:pt x="96" y="108"/>
                    <a:pt x="96" y="108"/>
                  </a:cubicBezTo>
                  <a:cubicBezTo>
                    <a:pt x="97" y="108"/>
                    <a:pt x="97" y="108"/>
                    <a:pt x="97" y="108"/>
                  </a:cubicBezTo>
                  <a:cubicBezTo>
                    <a:pt x="97" y="108"/>
                    <a:pt x="97" y="108"/>
                    <a:pt x="97" y="108"/>
                  </a:cubicBezTo>
                  <a:cubicBezTo>
                    <a:pt x="97" y="108"/>
                    <a:pt x="97" y="108"/>
                    <a:pt x="97" y="108"/>
                  </a:cubicBezTo>
                  <a:cubicBezTo>
                    <a:pt x="97" y="109"/>
                    <a:pt x="97" y="109"/>
                    <a:pt x="97" y="109"/>
                  </a:cubicBezTo>
                  <a:cubicBezTo>
                    <a:pt x="98" y="112"/>
                    <a:pt x="99" y="116"/>
                    <a:pt x="99" y="120"/>
                  </a:cubicBezTo>
                  <a:cubicBezTo>
                    <a:pt x="99" y="124"/>
                    <a:pt x="100" y="129"/>
                    <a:pt x="101" y="132"/>
                  </a:cubicBezTo>
                  <a:cubicBezTo>
                    <a:pt x="104" y="134"/>
                    <a:pt x="108" y="135"/>
                    <a:pt x="111" y="135"/>
                  </a:cubicBezTo>
                  <a:cubicBezTo>
                    <a:pt x="118" y="135"/>
                    <a:pt x="122" y="129"/>
                    <a:pt x="123" y="123"/>
                  </a:cubicBezTo>
                  <a:cubicBezTo>
                    <a:pt x="122" y="124"/>
                    <a:pt x="121" y="125"/>
                    <a:pt x="119" y="125"/>
                  </a:cubicBezTo>
                  <a:cubicBezTo>
                    <a:pt x="118" y="125"/>
                    <a:pt x="118" y="125"/>
                    <a:pt x="118" y="125"/>
                  </a:cubicBezTo>
                  <a:cubicBezTo>
                    <a:pt x="118" y="127"/>
                    <a:pt x="117" y="128"/>
                    <a:pt x="117" y="129"/>
                  </a:cubicBezTo>
                  <a:cubicBezTo>
                    <a:pt x="117" y="129"/>
                    <a:pt x="117" y="129"/>
                    <a:pt x="117" y="129"/>
                  </a:cubicBezTo>
                  <a:cubicBezTo>
                    <a:pt x="117" y="129"/>
                    <a:pt x="117" y="129"/>
                    <a:pt x="117" y="129"/>
                  </a:cubicBezTo>
                  <a:cubicBezTo>
                    <a:pt x="115" y="130"/>
                    <a:pt x="114" y="130"/>
                    <a:pt x="113" y="130"/>
                  </a:cubicBezTo>
                  <a:cubicBezTo>
                    <a:pt x="113" y="130"/>
                    <a:pt x="113" y="130"/>
                    <a:pt x="113" y="130"/>
                  </a:cubicBezTo>
                  <a:cubicBezTo>
                    <a:pt x="111" y="130"/>
                    <a:pt x="109" y="130"/>
                    <a:pt x="108" y="129"/>
                  </a:cubicBezTo>
                  <a:cubicBezTo>
                    <a:pt x="106" y="129"/>
                    <a:pt x="105" y="128"/>
                    <a:pt x="103" y="128"/>
                  </a:cubicBezTo>
                  <a:cubicBezTo>
                    <a:pt x="103" y="128"/>
                    <a:pt x="103" y="128"/>
                    <a:pt x="103" y="128"/>
                  </a:cubicBezTo>
                  <a:cubicBezTo>
                    <a:pt x="103" y="128"/>
                    <a:pt x="103" y="128"/>
                    <a:pt x="103" y="128"/>
                  </a:cubicBezTo>
                  <a:cubicBezTo>
                    <a:pt x="100" y="122"/>
                    <a:pt x="100" y="110"/>
                    <a:pt x="104" y="105"/>
                  </a:cubicBezTo>
                  <a:cubicBezTo>
                    <a:pt x="105" y="105"/>
                    <a:pt x="105" y="105"/>
                    <a:pt x="105" y="105"/>
                  </a:cubicBezTo>
                  <a:cubicBezTo>
                    <a:pt x="105" y="105"/>
                    <a:pt x="105" y="105"/>
                    <a:pt x="105" y="105"/>
                  </a:cubicBezTo>
                  <a:cubicBezTo>
                    <a:pt x="110" y="106"/>
                    <a:pt x="114" y="108"/>
                    <a:pt x="116" y="112"/>
                  </a:cubicBezTo>
                  <a:cubicBezTo>
                    <a:pt x="118" y="116"/>
                    <a:pt x="119" y="120"/>
                    <a:pt x="118" y="124"/>
                  </a:cubicBezTo>
                  <a:cubicBezTo>
                    <a:pt x="118" y="124"/>
                    <a:pt x="118" y="124"/>
                    <a:pt x="118" y="124"/>
                  </a:cubicBezTo>
                  <a:cubicBezTo>
                    <a:pt x="121" y="119"/>
                    <a:pt x="119" y="116"/>
                    <a:pt x="117" y="112"/>
                  </a:cubicBezTo>
                  <a:cubicBezTo>
                    <a:pt x="116" y="110"/>
                    <a:pt x="115" y="109"/>
                    <a:pt x="114" y="106"/>
                  </a:cubicBezTo>
                  <a:cubicBezTo>
                    <a:pt x="114" y="105"/>
                    <a:pt x="114" y="105"/>
                    <a:pt x="114" y="105"/>
                  </a:cubicBezTo>
                  <a:cubicBezTo>
                    <a:pt x="115" y="105"/>
                    <a:pt x="115" y="105"/>
                    <a:pt x="115" y="105"/>
                  </a:cubicBezTo>
                  <a:cubicBezTo>
                    <a:pt x="117" y="106"/>
                    <a:pt x="121" y="109"/>
                    <a:pt x="123" y="113"/>
                  </a:cubicBezTo>
                  <a:cubicBezTo>
                    <a:pt x="121" y="107"/>
                    <a:pt x="116" y="102"/>
                    <a:pt x="108" y="102"/>
                  </a:cubicBezTo>
                  <a:cubicBezTo>
                    <a:pt x="107" y="102"/>
                    <a:pt x="107" y="102"/>
                    <a:pt x="107" y="102"/>
                  </a:cubicBezTo>
                  <a:cubicBezTo>
                    <a:pt x="107" y="101"/>
                    <a:pt x="107" y="101"/>
                    <a:pt x="107" y="101"/>
                  </a:cubicBezTo>
                  <a:cubicBezTo>
                    <a:pt x="108" y="97"/>
                    <a:pt x="112" y="90"/>
                    <a:pt x="115" y="82"/>
                  </a:cubicBezTo>
                  <a:cubicBezTo>
                    <a:pt x="124" y="65"/>
                    <a:pt x="134" y="44"/>
                    <a:pt x="133" y="26"/>
                  </a:cubicBezTo>
                  <a:cubicBezTo>
                    <a:pt x="131" y="15"/>
                    <a:pt x="126" y="3"/>
                    <a:pt x="115" y="2"/>
                  </a:cubicBezTo>
                  <a:cubicBezTo>
                    <a:pt x="110" y="1"/>
                    <a:pt x="104" y="4"/>
                    <a:pt x="102" y="7"/>
                  </a:cubicBezTo>
                  <a:cubicBezTo>
                    <a:pt x="102" y="7"/>
                    <a:pt x="102" y="8"/>
                    <a:pt x="102" y="9"/>
                  </a:cubicBezTo>
                  <a:cubicBezTo>
                    <a:pt x="105" y="4"/>
                    <a:pt x="109" y="3"/>
                    <a:pt x="111" y="3"/>
                  </a:cubicBezTo>
                  <a:cubicBezTo>
                    <a:pt x="118" y="3"/>
                    <a:pt x="125" y="11"/>
                    <a:pt x="127" y="18"/>
                  </a:cubicBezTo>
                  <a:cubicBezTo>
                    <a:pt x="133" y="42"/>
                    <a:pt x="110" y="81"/>
                    <a:pt x="101" y="91"/>
                  </a:cubicBezTo>
                  <a:cubicBezTo>
                    <a:pt x="102" y="96"/>
                    <a:pt x="100" y="100"/>
                    <a:pt x="99" y="104"/>
                  </a:cubicBezTo>
                  <a:cubicBezTo>
                    <a:pt x="98" y="105"/>
                    <a:pt x="98" y="105"/>
                    <a:pt x="98" y="105"/>
                  </a:cubicBezTo>
                  <a:cubicBezTo>
                    <a:pt x="98" y="105"/>
                    <a:pt x="98" y="105"/>
                    <a:pt x="98" y="105"/>
                  </a:cubicBezTo>
                  <a:cubicBezTo>
                    <a:pt x="86" y="107"/>
                    <a:pt x="75" y="113"/>
                    <a:pt x="64" y="119"/>
                  </a:cubicBezTo>
                  <a:cubicBezTo>
                    <a:pt x="51" y="126"/>
                    <a:pt x="37" y="133"/>
                    <a:pt x="23" y="133"/>
                  </a:cubicBezTo>
                  <a:cubicBezTo>
                    <a:pt x="17" y="133"/>
                    <a:pt x="11" y="132"/>
                    <a:pt x="5" y="129"/>
                  </a:cubicBezTo>
                  <a:cubicBezTo>
                    <a:pt x="5" y="129"/>
                    <a:pt x="5" y="129"/>
                    <a:pt x="5" y="129"/>
                  </a:cubicBezTo>
                  <a:close/>
                  <a:moveTo>
                    <a:pt x="104" y="127"/>
                  </a:moveTo>
                  <a:cubicBezTo>
                    <a:pt x="106" y="127"/>
                    <a:pt x="107" y="127"/>
                    <a:pt x="108" y="128"/>
                  </a:cubicBezTo>
                  <a:cubicBezTo>
                    <a:pt x="111" y="129"/>
                    <a:pt x="113" y="129"/>
                    <a:pt x="116" y="128"/>
                  </a:cubicBezTo>
                  <a:cubicBezTo>
                    <a:pt x="118" y="123"/>
                    <a:pt x="118" y="117"/>
                    <a:pt x="115" y="113"/>
                  </a:cubicBezTo>
                  <a:cubicBezTo>
                    <a:pt x="113" y="110"/>
                    <a:pt x="109" y="107"/>
                    <a:pt x="105" y="107"/>
                  </a:cubicBezTo>
                  <a:cubicBezTo>
                    <a:pt x="102" y="111"/>
                    <a:pt x="102" y="121"/>
                    <a:pt x="104" y="127"/>
                  </a:cubicBezTo>
                  <a:close/>
                  <a:moveTo>
                    <a:pt x="89" y="110"/>
                  </a:moveTo>
                  <a:cubicBezTo>
                    <a:pt x="81" y="112"/>
                    <a:pt x="73" y="117"/>
                    <a:pt x="65" y="121"/>
                  </a:cubicBezTo>
                  <a:cubicBezTo>
                    <a:pt x="61" y="123"/>
                    <a:pt x="57" y="125"/>
                    <a:pt x="53" y="127"/>
                  </a:cubicBezTo>
                  <a:cubicBezTo>
                    <a:pt x="60" y="126"/>
                    <a:pt x="67" y="122"/>
                    <a:pt x="74" y="118"/>
                  </a:cubicBezTo>
                  <a:cubicBezTo>
                    <a:pt x="79" y="115"/>
                    <a:pt x="84" y="112"/>
                    <a:pt x="89" y="110"/>
                  </a:cubicBezTo>
                  <a:close/>
                  <a:moveTo>
                    <a:pt x="2" y="121"/>
                  </a:moveTo>
                  <a:cubicBezTo>
                    <a:pt x="2" y="123"/>
                    <a:pt x="3" y="125"/>
                    <a:pt x="4" y="127"/>
                  </a:cubicBezTo>
                  <a:cubicBezTo>
                    <a:pt x="3" y="127"/>
                    <a:pt x="3" y="125"/>
                    <a:pt x="3" y="124"/>
                  </a:cubicBezTo>
                  <a:cubicBezTo>
                    <a:pt x="3" y="123"/>
                    <a:pt x="4" y="122"/>
                    <a:pt x="3" y="121"/>
                  </a:cubicBezTo>
                  <a:cubicBezTo>
                    <a:pt x="3" y="121"/>
                    <a:pt x="3" y="121"/>
                    <a:pt x="2" y="121"/>
                  </a:cubicBezTo>
                  <a:close/>
                  <a:moveTo>
                    <a:pt x="116" y="108"/>
                  </a:moveTo>
                  <a:cubicBezTo>
                    <a:pt x="117" y="109"/>
                    <a:pt x="118" y="110"/>
                    <a:pt x="118" y="111"/>
                  </a:cubicBezTo>
                  <a:cubicBezTo>
                    <a:pt x="120" y="115"/>
                    <a:pt x="122" y="118"/>
                    <a:pt x="120" y="123"/>
                  </a:cubicBezTo>
                  <a:cubicBezTo>
                    <a:pt x="122" y="122"/>
                    <a:pt x="123" y="121"/>
                    <a:pt x="123" y="119"/>
                  </a:cubicBezTo>
                  <a:cubicBezTo>
                    <a:pt x="123" y="115"/>
                    <a:pt x="119" y="110"/>
                    <a:pt x="116" y="108"/>
                  </a:cubicBezTo>
                  <a:close/>
                  <a:moveTo>
                    <a:pt x="102" y="108"/>
                  </a:moveTo>
                  <a:cubicBezTo>
                    <a:pt x="103" y="103"/>
                    <a:pt x="103" y="103"/>
                    <a:pt x="103" y="103"/>
                  </a:cubicBezTo>
                  <a:cubicBezTo>
                    <a:pt x="104" y="92"/>
                    <a:pt x="109" y="82"/>
                    <a:pt x="114" y="72"/>
                  </a:cubicBezTo>
                  <a:cubicBezTo>
                    <a:pt x="121" y="60"/>
                    <a:pt x="127" y="47"/>
                    <a:pt x="128" y="32"/>
                  </a:cubicBezTo>
                  <a:cubicBezTo>
                    <a:pt x="130" y="32"/>
                    <a:pt x="130" y="32"/>
                    <a:pt x="130" y="32"/>
                  </a:cubicBezTo>
                  <a:cubicBezTo>
                    <a:pt x="131" y="51"/>
                    <a:pt x="122" y="68"/>
                    <a:pt x="114" y="84"/>
                  </a:cubicBezTo>
                  <a:cubicBezTo>
                    <a:pt x="110" y="90"/>
                    <a:pt x="107" y="97"/>
                    <a:pt x="104" y="103"/>
                  </a:cubicBezTo>
                  <a:lnTo>
                    <a:pt x="102" y="108"/>
                  </a:lnTo>
                  <a:close/>
                  <a:moveTo>
                    <a:pt x="128" y="44"/>
                  </a:moveTo>
                  <a:cubicBezTo>
                    <a:pt x="125" y="54"/>
                    <a:pt x="120" y="63"/>
                    <a:pt x="116" y="72"/>
                  </a:cubicBezTo>
                  <a:cubicBezTo>
                    <a:pt x="111" y="81"/>
                    <a:pt x="107" y="89"/>
                    <a:pt x="105" y="97"/>
                  </a:cubicBezTo>
                  <a:cubicBezTo>
                    <a:pt x="108" y="92"/>
                    <a:pt x="110" y="88"/>
                    <a:pt x="112" y="83"/>
                  </a:cubicBezTo>
                  <a:cubicBezTo>
                    <a:pt x="119" y="71"/>
                    <a:pt x="126" y="58"/>
                    <a:pt x="128" y="44"/>
                  </a:cubicBezTo>
                  <a:close/>
                </a:path>
              </a:pathLst>
            </a:custGeom>
            <a:grpFill/>
            <a:ln>
              <a:noFill/>
            </a:ln>
          </p:spPr>
          <p:txBody>
            <a:bodyPr vert="horz" wrap="square" lIns="91440" tIns="45720" rIns="91440" bIns="45720" numCol="1" anchor="t" anchorCtr="0" compatLnSpc="1">
              <a:prstTxWarp prst="textNoShape">
                <a:avLst/>
              </a:prstTxWarp>
            </a:bodyPr>
            <a:lstStyle/>
            <a:p>
              <a:endParaRPr/>
            </a:p>
          </p:txBody>
        </p:sp>
      </p:grpSp>
      <p:sp>
        <p:nvSpPr>
          <p:cNvPr id="80" name="Picture Placeholder 33" descr="An empty placeholder to add an image. Click on the placeholder and select the image that you wish to add."/>
          <p:cNvSpPr>
            <a:spLocks noGrp="1"/>
          </p:cNvSpPr>
          <p:nvPr>
            <p:ph type="pic" sz="quarter" idx="20"/>
          </p:nvPr>
        </p:nvSpPr>
        <p:spPr>
          <a:xfrm>
            <a:off x="8222798" y="1824285"/>
            <a:ext cx="2715768" cy="2776308"/>
          </a:xfrm>
          <a:solidFill>
            <a:schemeClr val="bg2"/>
          </a:solidFill>
          <a:ln w="38100">
            <a:solidFill>
              <a:schemeClr val="bg1"/>
            </a:solidFill>
          </a:ln>
        </p:spPr>
        <p:txBody>
          <a:bodyPr/>
          <a:lstStyle>
            <a:lvl1pPr marL="0" indent="0" algn="ctr">
              <a:buNone/>
              <a:defRPr/>
            </a:lvl1pPr>
          </a:lstStyle>
          <a:p>
            <a:r>
              <a:rPr lang="en-US" smtClean="0"/>
              <a:t>Click icon to add picture</a:t>
            </a:r>
            <a:endParaRPr dirty="0"/>
          </a:p>
        </p:txBody>
      </p:sp>
      <p:sp>
        <p:nvSpPr>
          <p:cNvPr id="83" name="Text Placeholder 3"/>
          <p:cNvSpPr>
            <a:spLocks noGrp="1"/>
          </p:cNvSpPr>
          <p:nvPr>
            <p:ph type="body" sz="half" idx="22"/>
          </p:nvPr>
        </p:nvSpPr>
        <p:spPr>
          <a:xfrm>
            <a:off x="8209082" y="4947405"/>
            <a:ext cx="2743200" cy="914400"/>
          </a:xfrm>
        </p:spPr>
        <p:txBody>
          <a:bodyPr>
            <a:normAutofit/>
          </a:bodyPr>
          <a:lstStyle>
            <a:lvl1pPr marL="0" indent="0">
              <a:spcBef>
                <a:spcPts val="16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8" name="Slide Number Placeholder 7"/>
          <p:cNvSpPr>
            <a:spLocks noGrp="1"/>
          </p:cNvSpPr>
          <p:nvPr>
            <p:ph type="sldNum" sz="quarter" idx="12"/>
          </p:nvPr>
        </p:nvSpPr>
        <p:spPr/>
        <p:txBody>
          <a:bodyPr/>
          <a:lstStyle/>
          <a:p>
            <a:fld id="{022B156B-59AE-415F-B24B-8756D48BB977}" type="slidenum">
              <a:rPr/>
              <a:pPr/>
              <a:t>‹#›</a:t>
            </a:fld>
            <a:endParaRPr/>
          </a:p>
        </p:txBody>
      </p:sp>
      <p:sp>
        <p:nvSpPr>
          <p:cNvPr id="7" name="Footer Placeholder 6"/>
          <p:cNvSpPr>
            <a:spLocks noGrp="1"/>
          </p:cNvSpPr>
          <p:nvPr>
            <p:ph type="ftr" sz="quarter" idx="11"/>
          </p:nvPr>
        </p:nvSpPr>
        <p:spPr/>
        <p:txBody>
          <a:bodyPr/>
          <a:lstStyle/>
          <a:p>
            <a:endParaRPr/>
          </a:p>
        </p:txBody>
      </p:sp>
      <p:sp>
        <p:nvSpPr>
          <p:cNvPr id="6" name="Date Placeholder 5"/>
          <p:cNvSpPr>
            <a:spLocks noGrp="1"/>
          </p:cNvSpPr>
          <p:nvPr>
            <p:ph type="dt" sz="half" idx="10"/>
          </p:nvPr>
        </p:nvSpPr>
        <p:spPr/>
        <p:txBody>
          <a:bodyPr/>
          <a:lstStyle/>
          <a:p>
            <a:fld id="{4CF99945-0A15-4715-AB6C-F5E56CF20F70}" type="datetimeFigureOut">
              <a:rPr lang="en-US"/>
              <a:pPr/>
              <a:t>6/21/2018</a:t>
            </a:fld>
            <a:endParaRPr/>
          </a:p>
        </p:txBody>
      </p:sp>
    </p:spTree>
    <p:extLst>
      <p:ext uri="{BB962C8B-B14F-4D97-AF65-F5344CB8AC3E}">
        <p14:creationId xmlns:p14="http://schemas.microsoft.com/office/powerpoint/2010/main" val="16819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5212" y="304800"/>
            <a:ext cx="10058402" cy="1219200"/>
          </a:xfrm>
          <a:prstGeom prst="rect">
            <a:avLst/>
          </a:prstGeom>
        </p:spPr>
        <p:txBody>
          <a:bodyPr vert="horz" lIns="91440" tIns="45720" rIns="91440" bIns="45720" rtlCol="0" anchor="b">
            <a:normAutofit/>
          </a:bodyPr>
          <a:lstStyle/>
          <a:p>
            <a:r>
              <a:rPr lang="en-US" smtClean="0"/>
              <a:t>Click to edit Master title style</a:t>
            </a:r>
            <a:endParaRPr/>
          </a:p>
        </p:txBody>
      </p:sp>
      <p:sp>
        <p:nvSpPr>
          <p:cNvPr id="3" name="Text Placeholder 2"/>
          <p:cNvSpPr>
            <a:spLocks noGrp="1"/>
          </p:cNvSpPr>
          <p:nvPr>
            <p:ph type="body" idx="1"/>
          </p:nvPr>
        </p:nvSpPr>
        <p:spPr>
          <a:xfrm>
            <a:off x="1065214" y="1752600"/>
            <a:ext cx="10058400" cy="42291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Slide Number Placeholder 5"/>
          <p:cNvSpPr>
            <a:spLocks noGrp="1"/>
          </p:cNvSpPr>
          <p:nvPr>
            <p:ph type="sldNum" sz="quarter" idx="4"/>
          </p:nvPr>
        </p:nvSpPr>
        <p:spPr>
          <a:xfrm>
            <a:off x="1065213" y="6019801"/>
            <a:ext cx="762000" cy="228600"/>
          </a:xfrm>
          <a:prstGeom prst="rect">
            <a:avLst/>
          </a:prstGeom>
        </p:spPr>
        <p:txBody>
          <a:bodyPr vert="horz" lIns="91440" tIns="45720" rIns="91440" bIns="45720" rtlCol="0" anchor="ctr"/>
          <a:lstStyle>
            <a:lvl1pPr algn="l">
              <a:defRPr sz="1100">
                <a:solidFill>
                  <a:schemeClr val="tx1"/>
                </a:solidFill>
              </a:defRPr>
            </a:lvl1pPr>
          </a:lstStyle>
          <a:p>
            <a:fld id="{022B156B-59AE-415F-B24B-8756D48BB977}" type="slidenum">
              <a:rPr lang="en-US" smtClean="0"/>
              <a:pPr/>
              <a:t>‹#›</a:t>
            </a:fld>
            <a:endParaRPr lang="en-US"/>
          </a:p>
        </p:txBody>
      </p:sp>
      <p:sp>
        <p:nvSpPr>
          <p:cNvPr id="5" name="Footer Placeholder 4"/>
          <p:cNvSpPr>
            <a:spLocks noGrp="1"/>
          </p:cNvSpPr>
          <p:nvPr>
            <p:ph type="ftr" sz="quarter" idx="3"/>
          </p:nvPr>
        </p:nvSpPr>
        <p:spPr>
          <a:xfrm>
            <a:off x="1979613" y="6019801"/>
            <a:ext cx="5943600" cy="228600"/>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4" name="Date Placeholder 3"/>
          <p:cNvSpPr>
            <a:spLocks noGrp="1"/>
          </p:cNvSpPr>
          <p:nvPr>
            <p:ph type="dt" sz="half" idx="2"/>
          </p:nvPr>
        </p:nvSpPr>
        <p:spPr>
          <a:xfrm>
            <a:off x="8075611" y="6019801"/>
            <a:ext cx="1396260" cy="228600"/>
          </a:xfrm>
          <a:prstGeom prst="rect">
            <a:avLst/>
          </a:prstGeom>
        </p:spPr>
        <p:txBody>
          <a:bodyPr vert="horz" lIns="91440" tIns="45720" rIns="91440" bIns="45720" rtlCol="0" anchor="ctr"/>
          <a:lstStyle>
            <a:lvl1pPr algn="l">
              <a:defRPr sz="1100">
                <a:solidFill>
                  <a:schemeClr val="tx1"/>
                </a:solidFill>
              </a:defRPr>
            </a:lvl1pPr>
          </a:lstStyle>
          <a:p>
            <a:fld id="{4CF99945-0A15-4715-AB6C-F5E56CF20F70}" type="datetimeFigureOut">
              <a:rPr lang="en-US" smtClean="0"/>
              <a:pPr/>
              <a:t>6/21/2018</a:t>
            </a:fld>
            <a:endParaRPr lang="en-US"/>
          </a:p>
        </p:txBody>
      </p:sp>
    </p:spTree>
    <p:extLst>
      <p:ext uri="{BB962C8B-B14F-4D97-AF65-F5344CB8AC3E}">
        <p14:creationId xmlns:p14="http://schemas.microsoft.com/office/powerpoint/2010/main" val="13006304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61" r:id="rId9"/>
    <p:sldLayoutId id="2147483662" r:id="rId10"/>
    <p:sldLayoutId id="2147483656" r:id="rId11"/>
    <p:sldLayoutId id="2147483657" r:id="rId12"/>
    <p:sldLayoutId id="2147483658" r:id="rId13"/>
    <p:sldLayoutId id="2147483659" r:id="rId14"/>
  </p:sldLayoutIdLst>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xStyles>
    <p:titleStyle>
      <a:lvl1pPr algn="l" defTabSz="914400" rtl="0" eaLnBrk="1" latinLnBrk="0" hangingPunct="1">
        <a:lnSpc>
          <a:spcPct val="90000"/>
        </a:lnSpc>
        <a:spcBef>
          <a:spcPct val="0"/>
        </a:spcBef>
        <a:buNone/>
        <a:defRPr sz="3600" kern="1200">
          <a:solidFill>
            <a:schemeClr val="tx1">
              <a:lumMod val="50000"/>
            </a:schemeClr>
          </a:solidFill>
          <a:latin typeface="+mj-lt"/>
          <a:ea typeface="+mj-ea"/>
          <a:cs typeface="+mj-cs"/>
        </a:defRPr>
      </a:lvl1pPr>
    </p:titleStyle>
    <p:bodyStyle>
      <a:lvl1pPr marL="347472" indent="-347472" algn="l" defTabSz="914400" rtl="0" eaLnBrk="1" latinLnBrk="0" hangingPunct="1">
        <a:lnSpc>
          <a:spcPct val="100000"/>
        </a:lnSpc>
        <a:spcBef>
          <a:spcPts val="1800"/>
        </a:spcBef>
        <a:buFont typeface="Arial" panose="020B0604020202020204" pitchFamily="34" charset="0"/>
        <a:buChar char="•"/>
        <a:defRPr sz="2400" kern="1200">
          <a:solidFill>
            <a:schemeClr val="tx1"/>
          </a:solidFill>
          <a:latin typeface="+mn-lt"/>
          <a:ea typeface="+mn-ea"/>
          <a:cs typeface="+mn-cs"/>
        </a:defRPr>
      </a:lvl1pPr>
      <a:lvl2pPr marL="740664" indent="-283464" algn="l" defTabSz="914400" rtl="0" eaLnBrk="1" latinLnBrk="0" hangingPunct="1">
        <a:lnSpc>
          <a:spcPct val="100000"/>
        </a:lnSpc>
        <a:spcBef>
          <a:spcPts val="12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8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6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6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600"/>
        </a:spcBef>
        <a:buFont typeface="Arial" panose="020B0604020202020204" pitchFamily="34" charset="0"/>
        <a:buChar char="•"/>
        <a:defRPr sz="1600" kern="1200" baseline="0">
          <a:solidFill>
            <a:schemeClr val="tx1"/>
          </a:solidFill>
          <a:latin typeface="+mn-lt"/>
          <a:ea typeface="+mn-ea"/>
          <a:cs typeface="+mn-cs"/>
        </a:defRPr>
      </a:lvl8pPr>
      <a:lvl9pPr marL="3886200" indent="-228600" algn="l" defTabSz="914400" rtl="0" eaLnBrk="1" latinLnBrk="0" hangingPunct="1">
        <a:lnSpc>
          <a:spcPct val="90000"/>
        </a:lnSpc>
        <a:spcBef>
          <a:spcPts val="600"/>
        </a:spcBef>
        <a:buFont typeface="Arial" panose="020B0604020202020204"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p15:clr>
            <a:srgbClr val="F26B43"/>
          </p15:clr>
        </p15:guide>
        <p15:guide id="2" orient="horz" pos="216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9.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vi.wikipedia.org/wiki/1979" TargetMode="External"/><Relationship Id="rId3" Type="http://schemas.openxmlformats.org/officeDocument/2006/relationships/hyperlink" Target="https://vi.wikipedia.org/wiki/%C4%90an_M%E1%BA%A1ch" TargetMode="External"/><Relationship Id="rId7" Type="http://schemas.openxmlformats.org/officeDocument/2006/relationships/hyperlink" Target="https://vi.wikipedia.org/wiki/Ti%E1%BA%BFn_s%C4%A9" TargetMode="External"/><Relationship Id="rId2" Type="http://schemas.openxmlformats.org/officeDocument/2006/relationships/hyperlink" Target="https://vi.wikipedia.org/wiki/Aarhus" TargetMode="External"/><Relationship Id="rId1" Type="http://schemas.openxmlformats.org/officeDocument/2006/relationships/slideLayout" Target="../slideLayouts/slideLayout12.xml"/><Relationship Id="rId6" Type="http://schemas.openxmlformats.org/officeDocument/2006/relationships/hyperlink" Target="https://vi.wikipedia.org/wiki/C%C3%B4ng_ngh%E1%BB%87_th%C3%B4ng_tin" TargetMode="External"/><Relationship Id="rId11" Type="http://schemas.openxmlformats.org/officeDocument/2006/relationships/image" Target="../media/image10.jpeg"/><Relationship Id="rId5" Type="http://schemas.openxmlformats.org/officeDocument/2006/relationships/hyperlink" Target="https://vi.wikipedia.org/wiki/To%C3%A1n_h%E1%BB%8Dc" TargetMode="External"/><Relationship Id="rId10" Type="http://schemas.openxmlformats.org/officeDocument/2006/relationships/hyperlink" Target="https://vi.wikipedia.org/wiki/Anh" TargetMode="External"/><Relationship Id="rId4" Type="http://schemas.openxmlformats.org/officeDocument/2006/relationships/hyperlink" Target="https://vi.wikipedia.org/wiki/C++" TargetMode="External"/><Relationship Id="rId9" Type="http://schemas.openxmlformats.org/officeDocument/2006/relationships/hyperlink" Target="https://vi.wikipedia.org/w/index.php?title=%C4%90H_Cambridge&amp;action=edit&amp;redlink=1"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www.learncpp.com/" TargetMode="External"/><Relationship Id="rId2" Type="http://schemas.openxmlformats.org/officeDocument/2006/relationships/hyperlink" Target="http://www.cplusplus.com/" TargetMode="External"/><Relationship Id="rId1" Type="http://schemas.openxmlformats.org/officeDocument/2006/relationships/slideLayout" Target="../slideLayouts/slideLayout3.xml"/><Relationship Id="rId4" Type="http://schemas.openxmlformats.org/officeDocument/2006/relationships/hyperlink" Target="http://vietjack.com/cplusplus/index.jsp"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529584" y="1243584"/>
            <a:ext cx="7594029" cy="2337816"/>
          </a:xfrm>
        </p:spPr>
        <p:txBody>
          <a:bodyPr>
            <a:normAutofit/>
          </a:bodyPr>
          <a:lstStyle/>
          <a:p>
            <a:r>
              <a:rPr lang="en-US" i="1" dirty="0" err="1" smtClean="0"/>
              <a:t>Buổi</a:t>
            </a:r>
            <a:r>
              <a:rPr lang="en-US" i="1" dirty="0" smtClean="0"/>
              <a:t> 0: </a:t>
            </a:r>
            <a:r>
              <a:rPr lang="en-US" i="1" dirty="0" err="1" smtClean="0"/>
              <a:t>Giới</a:t>
            </a:r>
            <a:r>
              <a:rPr lang="en-US" i="1" dirty="0" smtClean="0"/>
              <a:t> </a:t>
            </a:r>
            <a:r>
              <a:rPr lang="en-US" i="1" dirty="0" err="1" smtClean="0"/>
              <a:t>thiệu</a:t>
            </a:r>
            <a:r>
              <a:rPr lang="en-US" i="1" dirty="0" smtClean="0"/>
              <a:t> </a:t>
            </a:r>
            <a:r>
              <a:rPr lang="en-US" i="1" dirty="0" err="1" smtClean="0"/>
              <a:t>về</a:t>
            </a:r>
            <a:r>
              <a:rPr lang="en-US" i="1" dirty="0" smtClean="0"/>
              <a:t> C++ </a:t>
            </a:r>
            <a:r>
              <a:rPr lang="en-US" i="1" dirty="0" err="1" smtClean="0"/>
              <a:t>và</a:t>
            </a:r>
            <a:r>
              <a:rPr lang="en-US" i="1" dirty="0" smtClean="0"/>
              <a:t> </a:t>
            </a:r>
            <a:r>
              <a:rPr lang="en-US" i="1" dirty="0" err="1" smtClean="0"/>
              <a:t>cài</a:t>
            </a:r>
            <a:r>
              <a:rPr lang="en-US" i="1" dirty="0" smtClean="0"/>
              <a:t> </a:t>
            </a:r>
            <a:r>
              <a:rPr lang="en-US" i="1" dirty="0" err="1" smtClean="0"/>
              <a:t>đặt</a:t>
            </a:r>
            <a:r>
              <a:rPr lang="en-US" i="1" dirty="0" smtClean="0"/>
              <a:t> </a:t>
            </a:r>
            <a:r>
              <a:rPr lang="en-US" i="1" dirty="0" err="1" smtClean="0"/>
              <a:t>môi</a:t>
            </a:r>
            <a:r>
              <a:rPr lang="en-US" i="1" dirty="0" smtClean="0"/>
              <a:t> </a:t>
            </a:r>
            <a:r>
              <a:rPr lang="en-US" i="1" dirty="0" err="1" smtClean="0"/>
              <a:t>trường</a:t>
            </a:r>
            <a:r>
              <a:rPr lang="en-US" i="1" dirty="0" smtClean="0"/>
              <a:t> </a:t>
            </a:r>
            <a:r>
              <a:rPr lang="en-US" i="1" dirty="0" err="1" smtClean="0"/>
              <a:t>lập</a:t>
            </a:r>
            <a:r>
              <a:rPr lang="en-US" i="1" dirty="0" smtClean="0"/>
              <a:t> </a:t>
            </a:r>
            <a:r>
              <a:rPr lang="en-US" i="1" dirty="0" err="1" smtClean="0"/>
              <a:t>trình</a:t>
            </a:r>
            <a:endParaRPr lang="en-US" dirty="0"/>
          </a:p>
        </p:txBody>
      </p:sp>
      <p:sp>
        <p:nvSpPr>
          <p:cNvPr id="3" name="Subtitle 2"/>
          <p:cNvSpPr>
            <a:spLocks noGrp="1"/>
          </p:cNvSpPr>
          <p:nvPr>
            <p:ph type="subTitle" idx="1"/>
          </p:nvPr>
        </p:nvSpPr>
        <p:spPr/>
        <p:txBody>
          <a:bodyPr/>
          <a:lstStyle/>
          <a:p>
            <a:r>
              <a:rPr lang="en-US" dirty="0" err="1" smtClean="0"/>
              <a:t>Người</a:t>
            </a:r>
            <a:r>
              <a:rPr lang="en-US" dirty="0" smtClean="0"/>
              <a:t> </a:t>
            </a:r>
            <a:r>
              <a:rPr lang="en-US" dirty="0" err="1" smtClean="0"/>
              <a:t>hướng</a:t>
            </a:r>
            <a:r>
              <a:rPr lang="en-US" dirty="0" smtClean="0"/>
              <a:t> </a:t>
            </a:r>
            <a:r>
              <a:rPr lang="en-US" dirty="0" err="1" smtClean="0"/>
              <a:t>dẫn</a:t>
            </a:r>
            <a:r>
              <a:rPr lang="en-US" dirty="0" smtClean="0"/>
              <a:t>: </a:t>
            </a:r>
            <a:r>
              <a:rPr lang="en-US" dirty="0" err="1" smtClean="0"/>
              <a:t>Nguyễn</a:t>
            </a:r>
            <a:r>
              <a:rPr lang="en-US" dirty="0" smtClean="0"/>
              <a:t> </a:t>
            </a:r>
            <a:r>
              <a:rPr lang="en-US" dirty="0" err="1" smtClean="0"/>
              <a:t>Đức</a:t>
            </a:r>
            <a:r>
              <a:rPr lang="en-US" dirty="0" smtClean="0"/>
              <a:t> </a:t>
            </a:r>
            <a:r>
              <a:rPr lang="en-US" dirty="0" err="1" smtClean="0"/>
              <a:t>Thắng</a:t>
            </a:r>
            <a:endParaRPr lang="en-US" dirty="0"/>
          </a:p>
        </p:txBody>
      </p:sp>
    </p:spTree>
    <p:extLst>
      <p:ext uri="{BB962C8B-B14F-4D97-AF65-F5344CB8AC3E}">
        <p14:creationId xmlns:p14="http://schemas.microsoft.com/office/powerpoint/2010/main" val="769675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Một</a:t>
            </a:r>
            <a:r>
              <a:rPr lang="en-US" dirty="0" smtClean="0"/>
              <a:t> </a:t>
            </a:r>
            <a:r>
              <a:rPr lang="en-US" dirty="0" err="1" smtClean="0"/>
              <a:t>số</a:t>
            </a:r>
            <a:r>
              <a:rPr lang="en-US" dirty="0" smtClean="0"/>
              <a:t> </a:t>
            </a:r>
            <a:r>
              <a:rPr lang="en-US" dirty="0" err="1" smtClean="0"/>
              <a:t>sản</a:t>
            </a:r>
            <a:r>
              <a:rPr lang="en-US" dirty="0" smtClean="0"/>
              <a:t> </a:t>
            </a:r>
            <a:r>
              <a:rPr lang="en-US" dirty="0" err="1" smtClean="0"/>
              <a:t>phẩm</a:t>
            </a:r>
            <a:r>
              <a:rPr lang="en-US" dirty="0" smtClean="0"/>
              <a:t> </a:t>
            </a:r>
            <a:r>
              <a:rPr lang="en-US" dirty="0" err="1" smtClean="0"/>
              <a:t>bởi</a:t>
            </a:r>
            <a:r>
              <a:rPr lang="en-US" dirty="0" smtClean="0"/>
              <a:t> C++</a:t>
            </a:r>
            <a:endParaRPr lang="en-US" dirty="0"/>
          </a:p>
        </p:txBody>
      </p:sp>
      <p:sp>
        <p:nvSpPr>
          <p:cNvPr id="4" name="Text Placeholder 3"/>
          <p:cNvSpPr>
            <a:spLocks noGrp="1"/>
          </p:cNvSpPr>
          <p:nvPr>
            <p:ph type="body" sz="half" idx="2"/>
          </p:nvPr>
        </p:nvSpPr>
        <p:spPr/>
        <p:txBody>
          <a:bodyPr/>
          <a:lstStyle/>
          <a:p>
            <a:pPr algn="ctr"/>
            <a:r>
              <a:rPr lang="en-US" dirty="0" smtClean="0"/>
              <a:t>Photoshop</a:t>
            </a:r>
            <a:endParaRPr lang="en-US" dirty="0"/>
          </a:p>
        </p:txBody>
      </p:sp>
      <p:sp>
        <p:nvSpPr>
          <p:cNvPr id="6" name="Text Placeholder 5"/>
          <p:cNvSpPr>
            <a:spLocks noGrp="1"/>
          </p:cNvSpPr>
          <p:nvPr>
            <p:ph type="body" sz="half" idx="21"/>
          </p:nvPr>
        </p:nvSpPr>
        <p:spPr/>
        <p:txBody>
          <a:bodyPr>
            <a:normAutofit/>
          </a:bodyPr>
          <a:lstStyle/>
          <a:p>
            <a:r>
              <a:rPr lang="en-US" dirty="0" err="1" smtClean="0"/>
              <a:t>Các</a:t>
            </a:r>
            <a:r>
              <a:rPr lang="en-US" dirty="0" smtClean="0"/>
              <a:t> g</a:t>
            </a:r>
            <a:r>
              <a:rPr lang="vi-VN" dirty="0" smtClean="0"/>
              <a:t>ame </a:t>
            </a:r>
            <a:r>
              <a:rPr lang="vi-VN" dirty="0"/>
              <a:t>chơi trên Playstation, </a:t>
            </a:r>
            <a:r>
              <a:rPr lang="vi-VN" dirty="0" smtClean="0"/>
              <a:t>Xbox</a:t>
            </a:r>
            <a:r>
              <a:rPr lang="en-US" dirty="0" smtClean="0"/>
              <a:t>…</a:t>
            </a:r>
          </a:p>
        </p:txBody>
      </p:sp>
      <p:sp>
        <p:nvSpPr>
          <p:cNvPr id="8" name="Text Placeholder 7"/>
          <p:cNvSpPr>
            <a:spLocks noGrp="1"/>
          </p:cNvSpPr>
          <p:nvPr>
            <p:ph type="body" sz="half" idx="22"/>
          </p:nvPr>
        </p:nvSpPr>
        <p:spPr/>
        <p:txBody>
          <a:bodyPr>
            <a:normAutofit fontScale="92500"/>
          </a:bodyPr>
          <a:lstStyle/>
          <a:p>
            <a:r>
              <a:rPr lang="en-US" dirty="0" smtClean="0"/>
              <a:t>C++ </a:t>
            </a:r>
            <a:r>
              <a:rPr lang="en-US" dirty="0" err="1" smtClean="0"/>
              <a:t>đặc</a:t>
            </a:r>
            <a:r>
              <a:rPr lang="en-US" dirty="0" smtClean="0"/>
              <a:t> </a:t>
            </a:r>
            <a:r>
              <a:rPr lang="en-US" dirty="0" err="1" smtClean="0"/>
              <a:t>biệt</a:t>
            </a:r>
            <a:r>
              <a:rPr lang="en-US" dirty="0" smtClean="0"/>
              <a:t> </a:t>
            </a:r>
            <a:r>
              <a:rPr lang="en-US" dirty="0" err="1" smtClean="0"/>
              <a:t>mạnh</a:t>
            </a:r>
            <a:r>
              <a:rPr lang="en-US" dirty="0" smtClean="0"/>
              <a:t> ở </a:t>
            </a:r>
            <a:r>
              <a:rPr lang="en-US" dirty="0" err="1" smtClean="0"/>
              <a:t>các</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xử</a:t>
            </a:r>
            <a:r>
              <a:rPr lang="en-US" dirty="0" smtClean="0"/>
              <a:t> </a:t>
            </a:r>
            <a:r>
              <a:rPr lang="en-US" dirty="0" err="1" smtClean="0"/>
              <a:t>lý</a:t>
            </a:r>
            <a:r>
              <a:rPr lang="en-US" dirty="0" smtClean="0"/>
              <a:t> </a:t>
            </a:r>
            <a:r>
              <a:rPr lang="en-US" dirty="0" err="1" smtClean="0"/>
              <a:t>đồ</a:t>
            </a:r>
            <a:r>
              <a:rPr lang="en-US" dirty="0" smtClean="0"/>
              <a:t> </a:t>
            </a:r>
            <a:r>
              <a:rPr lang="en-US" dirty="0" err="1" smtClean="0"/>
              <a:t>họa</a:t>
            </a:r>
            <a:r>
              <a:rPr lang="en-US" dirty="0" smtClean="0"/>
              <a:t> 3D </a:t>
            </a:r>
            <a:r>
              <a:rPr lang="en-US" dirty="0" err="1" smtClean="0"/>
              <a:t>cao</a:t>
            </a:r>
            <a:r>
              <a:rPr lang="en-US" dirty="0" smtClean="0"/>
              <a:t> </a:t>
            </a:r>
            <a:r>
              <a:rPr lang="en-US" dirty="0" err="1" smtClean="0"/>
              <a:t>và</a:t>
            </a:r>
            <a:r>
              <a:rPr lang="en-US" dirty="0" smtClean="0"/>
              <a:t> </a:t>
            </a:r>
            <a:r>
              <a:rPr lang="en-US" dirty="0" err="1" smtClean="0"/>
              <a:t>đòi</a:t>
            </a:r>
            <a:r>
              <a:rPr lang="en-US" dirty="0" smtClean="0"/>
              <a:t> </a:t>
            </a:r>
            <a:r>
              <a:rPr lang="en-US" dirty="0" err="1" smtClean="0"/>
              <a:t>hỏi</a:t>
            </a:r>
            <a:r>
              <a:rPr lang="en-US" dirty="0" smtClean="0"/>
              <a:t> </a:t>
            </a:r>
            <a:r>
              <a:rPr lang="en-US" dirty="0" err="1" smtClean="0"/>
              <a:t>tốc</a:t>
            </a:r>
            <a:r>
              <a:rPr lang="en-US" dirty="0" smtClean="0"/>
              <a:t> </a:t>
            </a:r>
            <a:r>
              <a:rPr lang="en-US" dirty="0" err="1" smtClean="0"/>
              <a:t>độ</a:t>
            </a:r>
            <a:r>
              <a:rPr lang="en-US" dirty="0" smtClean="0"/>
              <a:t> </a:t>
            </a:r>
            <a:r>
              <a:rPr lang="en-US" dirty="0" err="1" smtClean="0"/>
              <a:t>cao</a:t>
            </a:r>
            <a:endParaRPr lang="en-US" dirty="0"/>
          </a:p>
        </p:txBody>
      </p:sp>
      <p:pic>
        <p:nvPicPr>
          <p:cNvPr id="5122" name="Picture 2" descr="Káº¿t quáº£ hÃ¬nh áº£nh cho photoshop"/>
          <p:cNvPicPr>
            <a:picLocks noGrp="1" noChangeAspect="1" noChangeArrowheads="1"/>
          </p:cNvPicPr>
          <p:nvPr>
            <p:ph type="pic" sz="quarter" idx="19"/>
          </p:nvPr>
        </p:nvPicPr>
        <p:blipFill>
          <a:blip r:embed="rId2" cstate="print">
            <a:extLst>
              <a:ext uri="{28A0092B-C50C-407E-A947-70E740481C1C}">
                <a14:useLocalDpi xmlns:a14="http://schemas.microsoft.com/office/drawing/2010/main" val="0"/>
              </a:ext>
            </a:extLst>
          </a:blip>
          <a:srcRect l="22502" r="22502"/>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https://raw.githubusercontent.com/nguyenchiemminhvu/CPP-Tutorial/master/0-gioi-thieu-tong-quan/0-2-gioi-thieu-ngon-ngu-lap-trinh-cpp/3.png"/>
          <p:cNvPicPr>
            <a:picLocks noGrp="1" noChangeAspect="1" noChangeArrowheads="1"/>
          </p:cNvPicPr>
          <p:nvPr>
            <p:ph type="pic" sz="quarter" idx="18"/>
          </p:nvPr>
        </p:nvPicPr>
        <p:blipFill>
          <a:blip r:embed="rId3">
            <a:extLst>
              <a:ext uri="{28A0092B-C50C-407E-A947-70E740481C1C}">
                <a14:useLocalDpi xmlns:a14="http://schemas.microsoft.com/office/drawing/2010/main" val="0"/>
              </a:ext>
            </a:extLst>
          </a:blip>
          <a:srcRect l="20652" r="20652"/>
          <a:stretch>
            <a:fillRect/>
          </a:stretch>
        </p:blipFill>
        <p:spPr bwMode="auto">
          <a:xfrm>
            <a:off x="4707208" y="1824285"/>
            <a:ext cx="2715768" cy="277630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https://raw.githubusercontent.com/nguyenchiemminhvu/CPP-Tutorial/master/0-gioi-thieu-tong-quan/0-2-gioi-thieu-ngon-ngu-lap-trinh-cpp/4.png"/>
          <p:cNvPicPr>
            <a:picLocks noGrp="1" noChangeAspect="1" noChangeArrowheads="1"/>
          </p:cNvPicPr>
          <p:nvPr>
            <p:ph type="pic" sz="quarter" idx="20"/>
          </p:nvPr>
        </p:nvPicPr>
        <p:blipFill>
          <a:blip r:embed="rId4">
            <a:extLst>
              <a:ext uri="{28A0092B-C50C-407E-A947-70E740481C1C}">
                <a14:useLocalDpi xmlns:a14="http://schemas.microsoft.com/office/drawing/2010/main" val="0"/>
              </a:ext>
            </a:extLst>
          </a:blip>
          <a:srcRect l="21135" r="21135"/>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646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Lịch</a:t>
            </a:r>
            <a:r>
              <a:rPr lang="en-US" dirty="0" smtClean="0"/>
              <a:t> </a:t>
            </a:r>
            <a:r>
              <a:rPr lang="en-US" dirty="0" err="1" smtClean="0"/>
              <a:t>sử</a:t>
            </a:r>
            <a:r>
              <a:rPr lang="en-US" dirty="0" smtClean="0"/>
              <a:t> </a:t>
            </a:r>
            <a:r>
              <a:rPr lang="en-US" dirty="0" err="1" smtClean="0"/>
              <a:t>hình</a:t>
            </a:r>
            <a:r>
              <a:rPr lang="en-US" dirty="0" smtClean="0"/>
              <a:t> </a:t>
            </a:r>
            <a:r>
              <a:rPr lang="en-US" dirty="0" err="1" smtClean="0"/>
              <a:t>thành</a:t>
            </a:r>
            <a:r>
              <a:rPr lang="en-US" dirty="0" smtClean="0"/>
              <a:t> C++</a:t>
            </a:r>
            <a:endParaRPr lang="en-US" dirty="0"/>
          </a:p>
        </p:txBody>
      </p:sp>
      <p:sp>
        <p:nvSpPr>
          <p:cNvPr id="3" name="Content Placeholder 2"/>
          <p:cNvSpPr>
            <a:spLocks noGrp="1"/>
          </p:cNvSpPr>
          <p:nvPr>
            <p:ph idx="1"/>
          </p:nvPr>
        </p:nvSpPr>
        <p:spPr/>
        <p:txBody>
          <a:bodyPr/>
          <a:lstStyle/>
          <a:p>
            <a:r>
              <a:rPr lang="en-US" dirty="0" err="1" smtClean="0"/>
              <a:t>Giai</a:t>
            </a:r>
            <a:r>
              <a:rPr lang="en-US" dirty="0" smtClean="0"/>
              <a:t> </a:t>
            </a:r>
            <a:r>
              <a:rPr lang="en-US" dirty="0" err="1" smtClean="0"/>
              <a:t>đoạn</a:t>
            </a:r>
            <a:r>
              <a:rPr lang="en-US" dirty="0" smtClean="0"/>
              <a:t> </a:t>
            </a:r>
            <a:r>
              <a:rPr lang="en-US" dirty="0" err="1" smtClean="0"/>
              <a:t>đầu</a:t>
            </a:r>
            <a:r>
              <a:rPr lang="en-US" dirty="0" smtClean="0"/>
              <a:t>, </a:t>
            </a:r>
            <a:r>
              <a:rPr lang="en-US" dirty="0" err="1" smtClean="0"/>
              <a:t>các</a:t>
            </a:r>
            <a:r>
              <a:rPr lang="en-US" dirty="0" smtClean="0"/>
              <a:t> </a:t>
            </a:r>
            <a:r>
              <a:rPr lang="en-US" dirty="0" err="1" smtClean="0"/>
              <a:t>máy</a:t>
            </a:r>
            <a:r>
              <a:rPr lang="en-US" dirty="0" smtClean="0"/>
              <a:t> </a:t>
            </a:r>
            <a:r>
              <a:rPr lang="en-US" dirty="0" err="1" smtClean="0"/>
              <a:t>tính</a:t>
            </a:r>
            <a:r>
              <a:rPr lang="en-US" dirty="0" smtClean="0"/>
              <a:t> </a:t>
            </a:r>
            <a:r>
              <a:rPr lang="en-US" dirty="0" err="1" smtClean="0"/>
              <a:t>có</a:t>
            </a:r>
            <a:r>
              <a:rPr lang="en-US" dirty="0" smtClean="0"/>
              <a:t> </a:t>
            </a:r>
            <a:r>
              <a:rPr lang="en-US" dirty="0" err="1" smtClean="0"/>
              <a:t>khối</a:t>
            </a:r>
            <a:r>
              <a:rPr lang="en-US" dirty="0" smtClean="0"/>
              <a:t> </a:t>
            </a:r>
            <a:r>
              <a:rPr lang="en-US" dirty="0" err="1" smtClean="0"/>
              <a:t>lượng</a:t>
            </a:r>
            <a:r>
              <a:rPr lang="en-US" dirty="0" smtClean="0"/>
              <a:t> </a:t>
            </a:r>
            <a:r>
              <a:rPr lang="en-US" dirty="0" err="1" smtClean="0"/>
              <a:t>bằng</a:t>
            </a:r>
            <a:r>
              <a:rPr lang="en-US" dirty="0" smtClean="0"/>
              <a:t> </a:t>
            </a:r>
            <a:r>
              <a:rPr lang="en-US" dirty="0" err="1" smtClean="0"/>
              <a:t>tấn</a:t>
            </a:r>
            <a:r>
              <a:rPr lang="en-US" dirty="0" smtClean="0"/>
              <a:t> </a:t>
            </a:r>
            <a:r>
              <a:rPr lang="en-US" dirty="0" err="1" smtClean="0"/>
              <a:t>và</a:t>
            </a:r>
            <a:r>
              <a:rPr lang="en-US" dirty="0" smtClean="0"/>
              <a:t> </a:t>
            </a:r>
            <a:r>
              <a:rPr lang="en-US" dirty="0" err="1" smtClean="0"/>
              <a:t>có</a:t>
            </a:r>
            <a:r>
              <a:rPr lang="en-US" dirty="0" smtClean="0"/>
              <a:t> </a:t>
            </a:r>
            <a:r>
              <a:rPr lang="en-US" dirty="0" err="1" smtClean="0"/>
              <a:t>kích</a:t>
            </a:r>
            <a:r>
              <a:rPr lang="en-US" dirty="0" smtClean="0"/>
              <a:t> </a:t>
            </a:r>
            <a:r>
              <a:rPr lang="en-US" dirty="0" err="1" smtClean="0"/>
              <a:t>thước</a:t>
            </a:r>
            <a:r>
              <a:rPr lang="en-US" dirty="0" smtClean="0"/>
              <a:t> to </a:t>
            </a:r>
            <a:r>
              <a:rPr lang="en-US" dirty="0" err="1" smtClean="0"/>
              <a:t>như</a:t>
            </a:r>
            <a:r>
              <a:rPr lang="en-US" dirty="0" smtClean="0"/>
              <a:t> </a:t>
            </a:r>
            <a:r>
              <a:rPr lang="en-US" dirty="0" err="1" smtClean="0"/>
              <a:t>ngôi</a:t>
            </a:r>
            <a:r>
              <a:rPr lang="en-US" dirty="0" smtClean="0"/>
              <a:t> </a:t>
            </a:r>
            <a:r>
              <a:rPr lang="en-US" dirty="0" err="1" smtClean="0"/>
              <a:t>nhà</a:t>
            </a:r>
            <a:r>
              <a:rPr lang="en-US" dirty="0" smtClean="0"/>
              <a:t>, </a:t>
            </a:r>
            <a:r>
              <a:rPr lang="en-US" dirty="0" err="1" smtClean="0"/>
              <a:t>người</a:t>
            </a:r>
            <a:r>
              <a:rPr lang="en-US" dirty="0" smtClean="0"/>
              <a:t> ta </a:t>
            </a:r>
            <a:r>
              <a:rPr lang="en-US" dirty="0" err="1" smtClean="0"/>
              <a:t>đã</a:t>
            </a:r>
            <a:r>
              <a:rPr lang="en-US" dirty="0" smtClean="0"/>
              <a:t> </a:t>
            </a:r>
            <a:r>
              <a:rPr lang="en-US" dirty="0" err="1" smtClean="0"/>
              <a:t>sáng</a:t>
            </a:r>
            <a:r>
              <a:rPr lang="en-US" dirty="0" smtClean="0"/>
              <a:t> </a:t>
            </a:r>
            <a:r>
              <a:rPr lang="en-US" dirty="0" err="1" smtClean="0"/>
              <a:t>tạo</a:t>
            </a:r>
            <a:r>
              <a:rPr lang="en-US" dirty="0" smtClean="0"/>
              <a:t> </a:t>
            </a:r>
            <a:r>
              <a:rPr lang="en-US" dirty="0" err="1" smtClean="0"/>
              <a:t>ra</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lập</a:t>
            </a:r>
            <a:r>
              <a:rPr lang="en-US" dirty="0" smtClean="0"/>
              <a:t> </a:t>
            </a:r>
            <a:r>
              <a:rPr lang="en-US" dirty="0" err="1" smtClean="0"/>
              <a:t>trình</a:t>
            </a:r>
            <a:r>
              <a:rPr lang="en-US" dirty="0" smtClean="0"/>
              <a:t> </a:t>
            </a:r>
            <a:r>
              <a:rPr lang="en-US" dirty="0" err="1" smtClean="0"/>
              <a:t>gọi</a:t>
            </a:r>
            <a:r>
              <a:rPr lang="en-US" dirty="0" smtClean="0"/>
              <a:t> </a:t>
            </a:r>
            <a:r>
              <a:rPr lang="en-US" dirty="0" err="1" smtClean="0"/>
              <a:t>là</a:t>
            </a:r>
            <a:r>
              <a:rPr lang="en-US" dirty="0" smtClean="0"/>
              <a:t> </a:t>
            </a:r>
            <a:r>
              <a:rPr lang="en-US" dirty="0" smtClean="0">
                <a:solidFill>
                  <a:schemeClr val="accent5"/>
                </a:solidFill>
              </a:rPr>
              <a:t>Algol</a:t>
            </a:r>
          </a:p>
          <a:p>
            <a:r>
              <a:rPr lang="en-US" dirty="0" err="1" smtClean="0"/>
              <a:t>Sau</a:t>
            </a:r>
            <a:r>
              <a:rPr lang="en-US" dirty="0" smtClean="0"/>
              <a:t> </a:t>
            </a:r>
            <a:r>
              <a:rPr lang="en-US" dirty="0" err="1" smtClean="0"/>
              <a:t>nhiều</a:t>
            </a:r>
            <a:r>
              <a:rPr lang="en-US" dirty="0" smtClean="0"/>
              <a:t> </a:t>
            </a:r>
            <a:r>
              <a:rPr lang="en-US" dirty="0" err="1" smtClean="0"/>
              <a:t>lần</a:t>
            </a:r>
            <a:r>
              <a:rPr lang="en-US" dirty="0" smtClean="0"/>
              <a:t> </a:t>
            </a:r>
            <a:r>
              <a:rPr lang="en-US" dirty="0" err="1" smtClean="0"/>
              <a:t>cải</a:t>
            </a:r>
            <a:r>
              <a:rPr lang="en-US" dirty="0" smtClean="0"/>
              <a:t> </a:t>
            </a:r>
            <a:r>
              <a:rPr lang="en-US" dirty="0" err="1" smtClean="0"/>
              <a:t>tiến</a:t>
            </a:r>
            <a:r>
              <a:rPr lang="en-US" dirty="0" smtClean="0"/>
              <a:t>, </a:t>
            </a:r>
            <a:r>
              <a:rPr lang="en-US" dirty="0" err="1" smtClean="0"/>
              <a:t>tạo</a:t>
            </a:r>
            <a:r>
              <a:rPr lang="en-US" dirty="0" smtClean="0"/>
              <a:t> </a:t>
            </a:r>
            <a:r>
              <a:rPr lang="en-US" dirty="0" err="1" smtClean="0"/>
              <a:t>ra</a:t>
            </a:r>
            <a:r>
              <a:rPr lang="en-US" dirty="0" smtClean="0"/>
              <a:t> </a:t>
            </a:r>
            <a:r>
              <a:rPr lang="en-US" dirty="0" smtClean="0">
                <a:solidFill>
                  <a:schemeClr val="accent5"/>
                </a:solidFill>
              </a:rPr>
              <a:t>CPL</a:t>
            </a:r>
            <a:r>
              <a:rPr lang="en-US" dirty="0" smtClean="0"/>
              <a:t> </a:t>
            </a:r>
            <a:r>
              <a:rPr lang="en-US" dirty="0" smtClean="0">
                <a:sym typeface="Wingdings" panose="05000000000000000000" pitchFamily="2" charset="2"/>
              </a:rPr>
              <a:t> </a:t>
            </a:r>
            <a:r>
              <a:rPr lang="en-US" dirty="0" smtClean="0">
                <a:solidFill>
                  <a:schemeClr val="accent5"/>
                </a:solidFill>
                <a:sym typeface="Wingdings" panose="05000000000000000000" pitchFamily="2" charset="2"/>
              </a:rPr>
              <a:t>BCPL</a:t>
            </a:r>
            <a:r>
              <a:rPr lang="en-US" dirty="0" smtClean="0">
                <a:sym typeface="Wingdings" panose="05000000000000000000" pitchFamily="2" charset="2"/>
              </a:rPr>
              <a:t>  </a:t>
            </a:r>
            <a:r>
              <a:rPr lang="en-US" dirty="0" smtClean="0">
                <a:solidFill>
                  <a:schemeClr val="accent5"/>
                </a:solidFill>
                <a:sym typeface="Wingdings" panose="05000000000000000000" pitchFamily="2" charset="2"/>
              </a:rPr>
              <a:t>B</a:t>
            </a:r>
          </a:p>
          <a:p>
            <a:r>
              <a:rPr lang="vi-VN" dirty="0" smtClean="0">
                <a:solidFill>
                  <a:schemeClr val="accent5"/>
                </a:solidFill>
              </a:rPr>
              <a:t>C</a:t>
            </a:r>
            <a:r>
              <a:rPr lang="vi-VN" dirty="0" smtClean="0"/>
              <a:t> </a:t>
            </a:r>
            <a:r>
              <a:rPr lang="vi-VN" dirty="0"/>
              <a:t>được phát triển trong năm 1972 bởi Dennis Ritchie tại phòng thí nghiệm Bell Telephone, </a:t>
            </a:r>
            <a:r>
              <a:rPr lang="vi-VN" dirty="0">
                <a:solidFill>
                  <a:schemeClr val="accent5"/>
                </a:solidFill>
              </a:rPr>
              <a:t>C</a:t>
            </a:r>
            <a:r>
              <a:rPr lang="vi-VN" dirty="0"/>
              <a:t> chủ yếu là một ngôn ngữ lập trình hệ thống, một ngôn ngữ để viết ra hệ điều hành</a:t>
            </a:r>
            <a:endParaRPr lang="en-US" dirty="0"/>
          </a:p>
        </p:txBody>
      </p:sp>
    </p:spTree>
    <p:extLst>
      <p:ext uri="{BB962C8B-B14F-4D97-AF65-F5344CB8AC3E}">
        <p14:creationId xmlns:p14="http://schemas.microsoft.com/office/powerpoint/2010/main" val="2193232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Lịch</a:t>
            </a:r>
            <a:r>
              <a:rPr lang="en-US" dirty="0" smtClean="0"/>
              <a:t> </a:t>
            </a:r>
            <a:r>
              <a:rPr lang="en-US" dirty="0" err="1" smtClean="0"/>
              <a:t>sử</a:t>
            </a:r>
            <a:r>
              <a:rPr lang="en-US" dirty="0" smtClean="0"/>
              <a:t> </a:t>
            </a:r>
            <a:r>
              <a:rPr lang="en-US" dirty="0" err="1" smtClean="0"/>
              <a:t>hình</a:t>
            </a:r>
            <a:r>
              <a:rPr lang="en-US" dirty="0" smtClean="0"/>
              <a:t> </a:t>
            </a:r>
            <a:r>
              <a:rPr lang="en-US" dirty="0" err="1" smtClean="0"/>
              <a:t>thành</a:t>
            </a:r>
            <a:r>
              <a:rPr lang="en-US" dirty="0" smtClean="0"/>
              <a:t> C++</a:t>
            </a:r>
            <a:endParaRPr lang="en-US" dirty="0"/>
          </a:p>
        </p:txBody>
      </p:sp>
      <p:sp>
        <p:nvSpPr>
          <p:cNvPr id="3" name="Content Placeholder 2"/>
          <p:cNvSpPr>
            <a:spLocks noGrp="1"/>
          </p:cNvSpPr>
          <p:nvPr>
            <p:ph idx="1"/>
          </p:nvPr>
        </p:nvSpPr>
        <p:spPr/>
        <p:txBody>
          <a:bodyPr/>
          <a:lstStyle/>
          <a:p>
            <a:r>
              <a:rPr lang="en-US" dirty="0" err="1"/>
              <a:t>Vào</a:t>
            </a:r>
            <a:r>
              <a:rPr lang="en-US" dirty="0"/>
              <a:t> </a:t>
            </a:r>
            <a:r>
              <a:rPr lang="en-US" dirty="0" err="1"/>
              <a:t>năm</a:t>
            </a:r>
            <a:r>
              <a:rPr lang="en-US" dirty="0"/>
              <a:t> 1999, </a:t>
            </a:r>
            <a:r>
              <a:rPr lang="en-US" dirty="0" err="1"/>
              <a:t>ủy</a:t>
            </a:r>
            <a:r>
              <a:rPr lang="en-US" dirty="0"/>
              <a:t> ban ANSI </a:t>
            </a:r>
            <a:r>
              <a:rPr lang="en-US" dirty="0" err="1"/>
              <a:t>đã</a:t>
            </a:r>
            <a:r>
              <a:rPr lang="en-US" dirty="0"/>
              <a:t> </a:t>
            </a:r>
            <a:r>
              <a:rPr lang="en-US" dirty="0" err="1"/>
              <a:t>phát</a:t>
            </a:r>
            <a:r>
              <a:rPr lang="en-US" dirty="0"/>
              <a:t> </a:t>
            </a:r>
            <a:r>
              <a:rPr lang="en-US" dirty="0" err="1"/>
              <a:t>hành</a:t>
            </a:r>
            <a:r>
              <a:rPr lang="en-US" dirty="0"/>
              <a:t> </a:t>
            </a:r>
            <a:r>
              <a:rPr lang="en-US" dirty="0" err="1"/>
              <a:t>một</a:t>
            </a:r>
            <a:r>
              <a:rPr lang="en-US" dirty="0"/>
              <a:t> </a:t>
            </a:r>
            <a:r>
              <a:rPr lang="en-US" dirty="0" err="1"/>
              <a:t>phiên</a:t>
            </a:r>
            <a:r>
              <a:rPr lang="en-US" dirty="0"/>
              <a:t> </a:t>
            </a:r>
            <a:r>
              <a:rPr lang="en-US" dirty="0" err="1"/>
              <a:t>bản</a:t>
            </a:r>
            <a:r>
              <a:rPr lang="en-US" dirty="0"/>
              <a:t> </a:t>
            </a:r>
            <a:r>
              <a:rPr lang="en-US" dirty="0" err="1"/>
              <a:t>mới</a:t>
            </a:r>
            <a:r>
              <a:rPr lang="en-US" dirty="0"/>
              <a:t> </a:t>
            </a:r>
            <a:r>
              <a:rPr lang="en-US" dirty="0" err="1"/>
              <a:t>của</a:t>
            </a:r>
            <a:r>
              <a:rPr lang="en-US" dirty="0"/>
              <a:t> </a:t>
            </a:r>
            <a:r>
              <a:rPr lang="en-US" dirty="0" err="1"/>
              <a:t>ngôn</a:t>
            </a:r>
            <a:r>
              <a:rPr lang="en-US" dirty="0"/>
              <a:t> </a:t>
            </a:r>
            <a:r>
              <a:rPr lang="en-US" dirty="0" err="1"/>
              <a:t>ngữ</a:t>
            </a:r>
            <a:r>
              <a:rPr lang="en-US" dirty="0"/>
              <a:t> </a:t>
            </a:r>
            <a:r>
              <a:rPr lang="en-US" dirty="0" err="1"/>
              <a:t>lập</a:t>
            </a:r>
            <a:r>
              <a:rPr lang="en-US" dirty="0"/>
              <a:t> </a:t>
            </a:r>
            <a:r>
              <a:rPr lang="en-US" dirty="0" err="1"/>
              <a:t>trình</a:t>
            </a:r>
            <a:r>
              <a:rPr lang="en-US" dirty="0"/>
              <a:t> C, </a:t>
            </a:r>
            <a:r>
              <a:rPr lang="en-US" dirty="0" err="1"/>
              <a:t>gọi</a:t>
            </a:r>
            <a:r>
              <a:rPr lang="en-US" dirty="0"/>
              <a:t> </a:t>
            </a:r>
            <a:r>
              <a:rPr lang="en-US" dirty="0" err="1"/>
              <a:t>là</a:t>
            </a:r>
            <a:r>
              <a:rPr lang="en-US" dirty="0"/>
              <a:t> C99</a:t>
            </a:r>
            <a:r>
              <a:rPr lang="en-US" dirty="0" smtClean="0"/>
              <a:t>.</a:t>
            </a:r>
          </a:p>
          <a:p>
            <a:r>
              <a:rPr lang="vi-VN" dirty="0"/>
              <a:t>C++ được tạo ra bởi Bjarne Stroustrup - </a:t>
            </a:r>
            <a:r>
              <a:rPr lang="vi-VN" dirty="0" smtClean="0"/>
              <a:t>tại </a:t>
            </a:r>
            <a:r>
              <a:rPr lang="vi-VN" dirty="0"/>
              <a:t>phòng thí </a:t>
            </a:r>
            <a:r>
              <a:rPr lang="vi-VN" dirty="0" smtClean="0"/>
              <a:t>nghiệm</a:t>
            </a:r>
            <a:r>
              <a:rPr lang="en-US" dirty="0" smtClean="0"/>
              <a:t> </a:t>
            </a:r>
            <a:r>
              <a:rPr lang="vi-VN" dirty="0" smtClean="0"/>
              <a:t>Bell</a:t>
            </a:r>
            <a:r>
              <a:rPr lang="en-US" dirty="0"/>
              <a:t> </a:t>
            </a:r>
            <a:r>
              <a:rPr lang="vi-VN" dirty="0" smtClean="0"/>
              <a:t>năm </a:t>
            </a:r>
            <a:r>
              <a:rPr lang="vi-VN" dirty="0"/>
              <a:t>1979, được ISO công nhận vào năm 1998, lần phê chuẩn tiếp theo vào năm 2003 </a:t>
            </a:r>
            <a:r>
              <a:rPr lang="vi-VN" dirty="0" smtClean="0"/>
              <a:t>(C</a:t>
            </a:r>
            <a:r>
              <a:rPr lang="vi-VN" dirty="0"/>
              <a:t>++ 03</a:t>
            </a:r>
            <a:r>
              <a:rPr lang="vi-VN" dirty="0" smtClean="0"/>
              <a:t>).</a:t>
            </a:r>
            <a:endParaRPr lang="en-US" dirty="0" smtClean="0"/>
          </a:p>
          <a:p>
            <a:r>
              <a:rPr lang="vi-VN" dirty="0"/>
              <a:t>Hai lần cập nhật gần đây nhất là C++ 11 và C++ 14 (được phê chuẩn vào năm 2011 và 2014). Phiên bản C++ </a:t>
            </a:r>
            <a:r>
              <a:rPr lang="vi-VN" dirty="0" smtClean="0"/>
              <a:t>17</a:t>
            </a:r>
            <a:r>
              <a:rPr lang="en-US" dirty="0" smtClean="0"/>
              <a:t> (2017)</a:t>
            </a:r>
            <a:r>
              <a:rPr lang="vi-VN" dirty="0" smtClean="0"/>
              <a:t> </a:t>
            </a:r>
            <a:r>
              <a:rPr lang="vi-VN" dirty="0"/>
              <a:t>đã được </a:t>
            </a:r>
            <a:r>
              <a:rPr lang="vi-VN" dirty="0" smtClean="0"/>
              <a:t>công</a:t>
            </a:r>
            <a:r>
              <a:rPr lang="en-US" dirty="0" smtClean="0"/>
              <a:t> </a:t>
            </a:r>
            <a:r>
              <a:rPr lang="en-US" dirty="0" err="1" smtClean="0"/>
              <a:t>bố</a:t>
            </a:r>
            <a:r>
              <a:rPr lang="en-US" dirty="0" smtClean="0"/>
              <a:t>.</a:t>
            </a:r>
            <a:endParaRPr lang="en-US" dirty="0"/>
          </a:p>
        </p:txBody>
      </p:sp>
    </p:spTree>
    <p:extLst>
      <p:ext uri="{BB962C8B-B14F-4D97-AF65-F5344CB8AC3E}">
        <p14:creationId xmlns:p14="http://schemas.microsoft.com/office/powerpoint/2010/main" val="1722894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92891" y="1330347"/>
            <a:ext cx="3840480" cy="1266549"/>
          </a:xfrm>
        </p:spPr>
        <p:txBody>
          <a:bodyPr>
            <a:normAutofit/>
          </a:bodyPr>
          <a:lstStyle/>
          <a:p>
            <a:pPr algn="ctr"/>
            <a:r>
              <a:rPr lang="en-US" sz="4000" dirty="0" smtClean="0"/>
              <a:t>Bjarne </a:t>
            </a:r>
            <a:r>
              <a:rPr lang="en-US" sz="4000" dirty="0" err="1" smtClean="0"/>
              <a:t>Stroutrup</a:t>
            </a:r>
            <a:endParaRPr lang="en-US" sz="4000" dirty="0"/>
          </a:p>
        </p:txBody>
      </p:sp>
      <p:sp>
        <p:nvSpPr>
          <p:cNvPr id="4" name="Text Placeholder 3"/>
          <p:cNvSpPr>
            <a:spLocks noGrp="1"/>
          </p:cNvSpPr>
          <p:nvPr>
            <p:ph type="body" sz="half" idx="2"/>
          </p:nvPr>
        </p:nvSpPr>
        <p:spPr>
          <a:xfrm>
            <a:off x="7492891" y="2997737"/>
            <a:ext cx="3840480" cy="2168517"/>
          </a:xfrm>
        </p:spPr>
        <p:txBody>
          <a:bodyPr>
            <a:normAutofit fontScale="85000" lnSpcReduction="10000"/>
          </a:bodyPr>
          <a:lstStyle/>
          <a:p>
            <a:r>
              <a:rPr lang="en-US" b="1" dirty="0"/>
              <a:t>Bjarne </a:t>
            </a:r>
            <a:r>
              <a:rPr lang="en-US" b="1" dirty="0" err="1"/>
              <a:t>Stroustrup</a:t>
            </a:r>
            <a:r>
              <a:rPr lang="en-US" dirty="0"/>
              <a:t> (30 </a:t>
            </a:r>
            <a:r>
              <a:rPr lang="en-US" dirty="0" err="1"/>
              <a:t>tháng</a:t>
            </a:r>
            <a:r>
              <a:rPr lang="en-US" dirty="0"/>
              <a:t> 12 </a:t>
            </a:r>
            <a:r>
              <a:rPr lang="en-US" dirty="0" err="1"/>
              <a:t>năm</a:t>
            </a:r>
            <a:r>
              <a:rPr lang="en-US" dirty="0"/>
              <a:t> 1950, </a:t>
            </a:r>
            <a:r>
              <a:rPr lang="en-US" dirty="0" err="1">
                <a:hlinkClick r:id="rId2" tooltip="Aarhus"/>
              </a:rPr>
              <a:t>Århus</a:t>
            </a:r>
            <a:r>
              <a:rPr lang="en-US" dirty="0"/>
              <a:t>, </a:t>
            </a:r>
            <a:r>
              <a:rPr lang="en-US" dirty="0" err="1">
                <a:hlinkClick r:id="rId3" tooltip="Đan Mạch"/>
              </a:rPr>
              <a:t>Đan</a:t>
            </a:r>
            <a:r>
              <a:rPr lang="en-US" dirty="0">
                <a:hlinkClick r:id="rId3" tooltip="Đan Mạch"/>
              </a:rPr>
              <a:t> </a:t>
            </a:r>
            <a:r>
              <a:rPr lang="en-US" dirty="0" err="1">
                <a:hlinkClick r:id="rId3" tooltip="Đan Mạch"/>
              </a:rPr>
              <a:t>Mạch</a:t>
            </a:r>
            <a:r>
              <a:rPr lang="en-US" dirty="0"/>
              <a:t>) </a:t>
            </a:r>
            <a:r>
              <a:rPr lang="en-US" dirty="0" err="1"/>
              <a:t>là</a:t>
            </a:r>
            <a:r>
              <a:rPr lang="en-US" dirty="0"/>
              <a:t> </a:t>
            </a:r>
            <a:r>
              <a:rPr lang="en-US" dirty="0" err="1"/>
              <a:t>nhà</a:t>
            </a:r>
            <a:r>
              <a:rPr lang="en-US" dirty="0"/>
              <a:t> </a:t>
            </a:r>
            <a:r>
              <a:rPr lang="en-US" dirty="0" err="1"/>
              <a:t>khoa</a:t>
            </a:r>
            <a:r>
              <a:rPr lang="en-US" dirty="0"/>
              <a:t> </a:t>
            </a:r>
            <a:r>
              <a:rPr lang="en-US" dirty="0" err="1"/>
              <a:t>học</a:t>
            </a:r>
            <a:r>
              <a:rPr lang="en-US" dirty="0"/>
              <a:t> </a:t>
            </a:r>
            <a:r>
              <a:rPr lang="en-US" dirty="0" err="1"/>
              <a:t>máy</a:t>
            </a:r>
            <a:r>
              <a:rPr lang="en-US" dirty="0"/>
              <a:t> </a:t>
            </a:r>
            <a:r>
              <a:rPr lang="en-US" dirty="0" err="1"/>
              <a:t>tính</a:t>
            </a:r>
            <a:r>
              <a:rPr lang="en-US" dirty="0"/>
              <a:t>, </a:t>
            </a:r>
            <a:r>
              <a:rPr lang="en-US" dirty="0" err="1"/>
              <a:t>tác</a:t>
            </a:r>
            <a:r>
              <a:rPr lang="en-US" dirty="0"/>
              <a:t> </a:t>
            </a:r>
            <a:r>
              <a:rPr lang="en-US" dirty="0" err="1"/>
              <a:t>giả</a:t>
            </a:r>
            <a:r>
              <a:rPr lang="en-US" dirty="0"/>
              <a:t> </a:t>
            </a:r>
            <a:r>
              <a:rPr lang="en-US" dirty="0" err="1"/>
              <a:t>ngôn</a:t>
            </a:r>
            <a:r>
              <a:rPr lang="en-US" dirty="0"/>
              <a:t> </a:t>
            </a:r>
            <a:r>
              <a:rPr lang="en-US" dirty="0" err="1"/>
              <a:t>ngữ</a:t>
            </a:r>
            <a:r>
              <a:rPr lang="en-US" dirty="0"/>
              <a:t> </a:t>
            </a:r>
            <a:r>
              <a:rPr lang="en-US" dirty="0" err="1"/>
              <a:t>lập</a:t>
            </a:r>
            <a:r>
              <a:rPr lang="en-US" dirty="0"/>
              <a:t> </a:t>
            </a:r>
            <a:r>
              <a:rPr lang="en-US" dirty="0" err="1"/>
              <a:t>trình</a:t>
            </a:r>
            <a:r>
              <a:rPr lang="en-US" dirty="0"/>
              <a:t> </a:t>
            </a:r>
            <a:r>
              <a:rPr lang="en-US" dirty="0">
                <a:hlinkClick r:id="rId4" tooltip="C++"/>
              </a:rPr>
              <a:t>C++</a:t>
            </a:r>
            <a:r>
              <a:rPr lang="en-US" dirty="0"/>
              <a:t>.</a:t>
            </a:r>
          </a:p>
          <a:p>
            <a:r>
              <a:rPr lang="en-US" dirty="0"/>
              <a:t>Bjarne </a:t>
            </a:r>
            <a:r>
              <a:rPr lang="en-US" dirty="0" err="1"/>
              <a:t>Stroustrup</a:t>
            </a:r>
            <a:r>
              <a:rPr lang="en-US" dirty="0"/>
              <a:t> </a:t>
            </a:r>
            <a:r>
              <a:rPr lang="en-US" dirty="0" err="1"/>
              <a:t>có</a:t>
            </a:r>
            <a:r>
              <a:rPr lang="en-US" dirty="0"/>
              <a:t> </a:t>
            </a:r>
            <a:r>
              <a:rPr lang="en-US" dirty="0" err="1"/>
              <a:t>bằng</a:t>
            </a:r>
            <a:r>
              <a:rPr lang="en-US" dirty="0"/>
              <a:t> </a:t>
            </a:r>
            <a:r>
              <a:rPr lang="en-US" dirty="0" err="1"/>
              <a:t>cử</a:t>
            </a:r>
            <a:r>
              <a:rPr lang="en-US" dirty="0"/>
              <a:t> </a:t>
            </a:r>
            <a:r>
              <a:rPr lang="en-US" dirty="0" err="1"/>
              <a:t>nhân</a:t>
            </a:r>
            <a:r>
              <a:rPr lang="en-US" dirty="0"/>
              <a:t> </a:t>
            </a:r>
            <a:r>
              <a:rPr lang="en-US" dirty="0" err="1">
                <a:hlinkClick r:id="rId5" tooltip="Toán học"/>
              </a:rPr>
              <a:t>toán</a:t>
            </a:r>
            <a:r>
              <a:rPr lang="en-US" dirty="0">
                <a:hlinkClick r:id="rId5" tooltip="Toán học"/>
              </a:rPr>
              <a:t> </a:t>
            </a:r>
            <a:r>
              <a:rPr lang="en-US" dirty="0" err="1">
                <a:hlinkClick r:id="rId5" tooltip="Toán học"/>
              </a:rPr>
              <a:t>học</a:t>
            </a:r>
            <a:r>
              <a:rPr lang="en-US" dirty="0"/>
              <a:t> </a:t>
            </a:r>
            <a:r>
              <a:rPr lang="en-US" dirty="0" err="1"/>
              <a:t>và</a:t>
            </a:r>
            <a:r>
              <a:rPr lang="en-US" dirty="0"/>
              <a:t> </a:t>
            </a:r>
            <a:r>
              <a:rPr lang="en-US" dirty="0">
                <a:hlinkClick r:id="rId6" tooltip="Công nghệ thông tin"/>
              </a:rPr>
              <a:t>CNTT</a:t>
            </a:r>
            <a:r>
              <a:rPr lang="en-US" dirty="0"/>
              <a:t> (1975) ĐH Aarhus </a:t>
            </a:r>
            <a:r>
              <a:rPr lang="en-US" dirty="0" err="1"/>
              <a:t>và</a:t>
            </a:r>
            <a:r>
              <a:rPr lang="en-US" dirty="0"/>
              <a:t> </a:t>
            </a:r>
            <a:r>
              <a:rPr lang="en-US" dirty="0">
                <a:hlinkClick r:id="rId7" tooltip="Tiến sĩ"/>
              </a:rPr>
              <a:t>TS</a:t>
            </a:r>
            <a:r>
              <a:rPr lang="en-US" dirty="0"/>
              <a:t> CNTT </a:t>
            </a:r>
            <a:r>
              <a:rPr lang="en-US" dirty="0">
                <a:hlinkClick r:id="rId8" tooltip="1979"/>
              </a:rPr>
              <a:t>1979</a:t>
            </a:r>
            <a:r>
              <a:rPr lang="en-US" dirty="0"/>
              <a:t> </a:t>
            </a:r>
            <a:r>
              <a:rPr lang="en-US" dirty="0">
                <a:hlinkClick r:id="rId9" tooltip="ĐH Cambridge (trang chưa được viết)"/>
              </a:rPr>
              <a:t>ĐH Cambridge</a:t>
            </a:r>
            <a:r>
              <a:rPr lang="en-US" dirty="0"/>
              <a:t>, </a:t>
            </a:r>
            <a:r>
              <a:rPr lang="en-US" dirty="0" err="1">
                <a:hlinkClick r:id="rId10" tooltip="Anh"/>
              </a:rPr>
              <a:t>Anh</a:t>
            </a:r>
            <a:r>
              <a:rPr lang="en-US" dirty="0"/>
              <a:t>.</a:t>
            </a:r>
          </a:p>
        </p:txBody>
      </p:sp>
      <p:pic>
        <p:nvPicPr>
          <p:cNvPr id="3080" name="Picture 8" descr="Káº¿t quáº£ hÃ¬nh áº£nh cho Bjarne Stroustrup"/>
          <p:cNvPicPr>
            <a:picLocks noGrp="1" noChangeAspect="1" noChangeArrowheads="1"/>
          </p:cNvPicPr>
          <p:nvPr>
            <p:ph type="pic" idx="1"/>
          </p:nvPr>
        </p:nvPicPr>
        <p:blipFill>
          <a:blip r:embed="rId11" cstate="print">
            <a:extLst>
              <a:ext uri="{28A0092B-C50C-407E-A947-70E740481C1C}">
                <a14:useLocalDpi xmlns:a14="http://schemas.microsoft.com/office/drawing/2010/main" val="0"/>
              </a:ext>
            </a:extLst>
          </a:blip>
          <a:srcRect l="1250" r="1250"/>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715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5610" y="740664"/>
            <a:ext cx="6858002" cy="1828800"/>
          </a:xfrm>
        </p:spPr>
        <p:txBody>
          <a:bodyPr/>
          <a:lstStyle/>
          <a:p>
            <a:r>
              <a:rPr lang="en-US" dirty="0" err="1" smtClean="0"/>
              <a:t>Câu</a:t>
            </a:r>
            <a:r>
              <a:rPr lang="en-US" dirty="0" smtClean="0"/>
              <a:t> </a:t>
            </a:r>
            <a:r>
              <a:rPr lang="en-US" dirty="0" err="1" smtClean="0"/>
              <a:t>hỏi</a:t>
            </a:r>
            <a:r>
              <a:rPr lang="en-US" dirty="0" smtClean="0"/>
              <a:t> </a:t>
            </a:r>
            <a:r>
              <a:rPr lang="en-US" dirty="0" err="1" smtClean="0"/>
              <a:t>trắc</a:t>
            </a:r>
            <a:r>
              <a:rPr lang="en-US" dirty="0" smtClean="0"/>
              <a:t> </a:t>
            </a:r>
            <a:r>
              <a:rPr lang="en-US" dirty="0" err="1" smtClean="0"/>
              <a:t>nghiệm</a:t>
            </a:r>
            <a:endParaRPr lang="en-US" dirty="0"/>
          </a:p>
        </p:txBody>
      </p:sp>
      <p:sp>
        <p:nvSpPr>
          <p:cNvPr id="3" name="Text Placeholder 2"/>
          <p:cNvSpPr>
            <a:spLocks noGrp="1"/>
          </p:cNvSpPr>
          <p:nvPr>
            <p:ph type="body" idx="1"/>
          </p:nvPr>
        </p:nvSpPr>
        <p:spPr>
          <a:xfrm>
            <a:off x="4402770" y="2569464"/>
            <a:ext cx="6858002" cy="3483864"/>
          </a:xfrm>
        </p:spPr>
        <p:txBody>
          <a:bodyPr>
            <a:normAutofit/>
          </a:bodyPr>
          <a:lstStyle/>
          <a:p>
            <a:r>
              <a:rPr lang="en-US" dirty="0" err="1" smtClean="0"/>
              <a:t>Những</a:t>
            </a:r>
            <a:r>
              <a:rPr lang="en-US" dirty="0" smtClean="0"/>
              <a:t> file </a:t>
            </a:r>
            <a:r>
              <a:rPr lang="en-US" dirty="0" err="1" smtClean="0"/>
              <a:t>nào</a:t>
            </a:r>
            <a:r>
              <a:rPr lang="en-US" dirty="0" smtClean="0"/>
              <a:t> </a:t>
            </a:r>
            <a:r>
              <a:rPr lang="en-US" dirty="0" err="1" smtClean="0"/>
              <a:t>được</a:t>
            </a:r>
            <a:r>
              <a:rPr lang="en-US" dirty="0" smtClean="0"/>
              <a:t> </a:t>
            </a:r>
            <a:r>
              <a:rPr lang="en-US" dirty="0" err="1" smtClean="0"/>
              <a:t>tạo</a:t>
            </a:r>
            <a:r>
              <a:rPr lang="en-US" dirty="0" smtClean="0"/>
              <a:t> </a:t>
            </a:r>
            <a:r>
              <a:rPr lang="en-US" dirty="0" err="1" smtClean="0"/>
              <a:t>ra</a:t>
            </a:r>
            <a:r>
              <a:rPr lang="en-US" dirty="0" smtClean="0"/>
              <a:t> </a:t>
            </a:r>
            <a:r>
              <a:rPr lang="en-US" dirty="0" err="1" smtClean="0"/>
              <a:t>từ</a:t>
            </a:r>
            <a:r>
              <a:rPr lang="en-US" dirty="0" smtClean="0"/>
              <a:t> </a:t>
            </a:r>
            <a:r>
              <a:rPr lang="en-US" dirty="0" err="1" smtClean="0"/>
              <a:t>việc</a:t>
            </a:r>
            <a:r>
              <a:rPr lang="en-US" dirty="0" smtClean="0"/>
              <a:t> </a:t>
            </a:r>
            <a:r>
              <a:rPr lang="en-US" dirty="0" err="1" smtClean="0"/>
              <a:t>lập</a:t>
            </a:r>
            <a:r>
              <a:rPr lang="en-US" dirty="0" smtClean="0"/>
              <a:t> </a:t>
            </a:r>
            <a:r>
              <a:rPr lang="en-US" dirty="0" err="1" smtClean="0"/>
              <a:t>trình</a:t>
            </a:r>
            <a:r>
              <a:rPr lang="en-US" dirty="0" smtClean="0"/>
              <a:t>?</a:t>
            </a:r>
          </a:p>
          <a:p>
            <a:pPr marL="457200" indent="-457200">
              <a:buAutoNum type="alphaUcPeriod"/>
            </a:pPr>
            <a:r>
              <a:rPr lang="en-US" dirty="0" err="1" smtClean="0"/>
              <a:t>Những</a:t>
            </a:r>
            <a:r>
              <a:rPr lang="en-US" dirty="0" smtClean="0"/>
              <a:t> file *.exe </a:t>
            </a:r>
            <a:r>
              <a:rPr lang="en-US" dirty="0" err="1" smtClean="0"/>
              <a:t>chạy</a:t>
            </a:r>
            <a:r>
              <a:rPr lang="en-US" dirty="0" smtClean="0"/>
              <a:t> </a:t>
            </a:r>
            <a:r>
              <a:rPr lang="en-US" dirty="0" err="1" smtClean="0"/>
              <a:t>trên</a:t>
            </a:r>
            <a:r>
              <a:rPr lang="en-US" dirty="0" smtClean="0"/>
              <a:t> windows</a:t>
            </a:r>
          </a:p>
          <a:p>
            <a:pPr marL="457200" indent="-457200">
              <a:buAutoNum type="alphaUcPeriod"/>
            </a:pPr>
            <a:r>
              <a:rPr lang="en-US" dirty="0" err="1" smtClean="0"/>
              <a:t>Những</a:t>
            </a:r>
            <a:r>
              <a:rPr lang="en-US" dirty="0" smtClean="0"/>
              <a:t> file </a:t>
            </a:r>
            <a:r>
              <a:rPr lang="en-US" dirty="0" err="1" smtClean="0"/>
              <a:t>hình</a:t>
            </a:r>
            <a:r>
              <a:rPr lang="en-US" dirty="0" smtClean="0"/>
              <a:t> </a:t>
            </a:r>
            <a:r>
              <a:rPr lang="en-US" dirty="0" err="1" smtClean="0"/>
              <a:t>ảnh</a:t>
            </a:r>
            <a:r>
              <a:rPr lang="en-US" dirty="0" smtClean="0"/>
              <a:t> ( *.jpg, *.gif…)</a:t>
            </a:r>
          </a:p>
          <a:p>
            <a:pPr marL="457200" indent="-457200">
              <a:buAutoNum type="alphaUcPeriod"/>
            </a:pPr>
            <a:r>
              <a:rPr lang="en-US" dirty="0" err="1" smtClean="0"/>
              <a:t>Những</a:t>
            </a:r>
            <a:r>
              <a:rPr lang="en-US" dirty="0" smtClean="0"/>
              <a:t> </a:t>
            </a:r>
            <a:r>
              <a:rPr lang="en-US" dirty="0" err="1" smtClean="0"/>
              <a:t>đoạn</a:t>
            </a:r>
            <a:r>
              <a:rPr lang="en-US" dirty="0" smtClean="0"/>
              <a:t> video ( *.</a:t>
            </a:r>
            <a:r>
              <a:rPr lang="en-US" dirty="0" err="1" smtClean="0"/>
              <a:t>avi</a:t>
            </a:r>
            <a:r>
              <a:rPr lang="en-US" dirty="0" smtClean="0"/>
              <a:t>, *.mp4…)</a:t>
            </a:r>
            <a:endParaRPr lang="en-US" dirty="0"/>
          </a:p>
        </p:txBody>
      </p:sp>
    </p:spTree>
    <p:extLst>
      <p:ext uri="{BB962C8B-B14F-4D97-AF65-F5344CB8AC3E}">
        <p14:creationId xmlns:p14="http://schemas.microsoft.com/office/powerpoint/2010/main" val="1805748268"/>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5610" y="740664"/>
            <a:ext cx="6858002" cy="1828800"/>
          </a:xfrm>
        </p:spPr>
        <p:txBody>
          <a:bodyPr/>
          <a:lstStyle/>
          <a:p>
            <a:r>
              <a:rPr lang="en-US" dirty="0" err="1" smtClean="0"/>
              <a:t>Câu</a:t>
            </a:r>
            <a:r>
              <a:rPr lang="en-US" dirty="0" smtClean="0"/>
              <a:t> </a:t>
            </a:r>
            <a:r>
              <a:rPr lang="en-US" dirty="0" err="1" smtClean="0"/>
              <a:t>hỏi</a:t>
            </a:r>
            <a:r>
              <a:rPr lang="en-US" dirty="0" smtClean="0"/>
              <a:t> </a:t>
            </a:r>
            <a:r>
              <a:rPr lang="en-US" dirty="0" err="1" smtClean="0"/>
              <a:t>trắc</a:t>
            </a:r>
            <a:r>
              <a:rPr lang="en-US" dirty="0" smtClean="0"/>
              <a:t> </a:t>
            </a:r>
            <a:r>
              <a:rPr lang="en-US" dirty="0" err="1" smtClean="0"/>
              <a:t>nghiệm</a:t>
            </a:r>
            <a:endParaRPr lang="en-US" dirty="0"/>
          </a:p>
        </p:txBody>
      </p:sp>
      <p:sp>
        <p:nvSpPr>
          <p:cNvPr id="3" name="Text Placeholder 2"/>
          <p:cNvSpPr>
            <a:spLocks noGrp="1"/>
          </p:cNvSpPr>
          <p:nvPr>
            <p:ph type="body" idx="1"/>
          </p:nvPr>
        </p:nvSpPr>
        <p:spPr>
          <a:xfrm>
            <a:off x="4402770" y="2569464"/>
            <a:ext cx="6858002" cy="3483864"/>
          </a:xfrm>
        </p:spPr>
        <p:txBody>
          <a:bodyPr>
            <a:normAutofit/>
          </a:bodyPr>
          <a:lstStyle/>
          <a:p>
            <a:r>
              <a:rPr lang="en-US" dirty="0" err="1" smtClean="0"/>
              <a:t>Giữa</a:t>
            </a:r>
            <a:r>
              <a:rPr lang="en-US" dirty="0" smtClean="0"/>
              <a:t> C </a:t>
            </a:r>
            <a:r>
              <a:rPr lang="en-US" dirty="0" err="1" smtClean="0"/>
              <a:t>và</a:t>
            </a:r>
            <a:r>
              <a:rPr lang="en-US" dirty="0" smtClean="0"/>
              <a:t> C++, </a:t>
            </a:r>
            <a:r>
              <a:rPr lang="en-US" dirty="0" err="1" smtClean="0"/>
              <a:t>ngôn</a:t>
            </a:r>
            <a:r>
              <a:rPr lang="en-US" dirty="0" smtClean="0"/>
              <a:t> </a:t>
            </a:r>
            <a:r>
              <a:rPr lang="en-US" dirty="0" err="1" smtClean="0"/>
              <a:t>ngữ</a:t>
            </a:r>
            <a:r>
              <a:rPr lang="en-US" dirty="0" smtClean="0"/>
              <a:t> </a:t>
            </a:r>
            <a:r>
              <a:rPr lang="en-US" dirty="0" err="1" smtClean="0"/>
              <a:t>nào</a:t>
            </a:r>
            <a:r>
              <a:rPr lang="en-US" dirty="0" smtClean="0"/>
              <a:t> </a:t>
            </a:r>
            <a:r>
              <a:rPr lang="en-US" dirty="0" err="1" smtClean="0"/>
              <a:t>cho</a:t>
            </a:r>
            <a:r>
              <a:rPr lang="en-US" dirty="0" smtClean="0"/>
              <a:t> </a:t>
            </a:r>
            <a:r>
              <a:rPr lang="en-US" dirty="0" err="1" smtClean="0"/>
              <a:t>phép</a:t>
            </a:r>
            <a:r>
              <a:rPr lang="en-US" dirty="0" smtClean="0"/>
              <a:t> ta </a:t>
            </a:r>
            <a:r>
              <a:rPr lang="en-US" dirty="0" err="1" smtClean="0"/>
              <a:t>lập</a:t>
            </a:r>
            <a:r>
              <a:rPr lang="en-US" dirty="0" smtClean="0"/>
              <a:t> </a:t>
            </a:r>
            <a:r>
              <a:rPr lang="en-US" dirty="0" err="1" smtClean="0"/>
              <a:t>trình</a:t>
            </a:r>
            <a:r>
              <a:rPr lang="en-US" dirty="0" smtClean="0"/>
              <a:t> </a:t>
            </a:r>
            <a:r>
              <a:rPr lang="en-US" dirty="0" err="1" smtClean="0"/>
              <a:t>tốt</a:t>
            </a:r>
            <a:r>
              <a:rPr lang="en-US" dirty="0" smtClean="0"/>
              <a:t> </a:t>
            </a:r>
            <a:r>
              <a:rPr lang="en-US" dirty="0" err="1" smtClean="0"/>
              <a:t>hơn</a:t>
            </a:r>
            <a:r>
              <a:rPr lang="en-US" dirty="0" smtClean="0"/>
              <a:t>?</a:t>
            </a:r>
          </a:p>
          <a:p>
            <a:pPr marL="457200" indent="-457200">
              <a:buAutoNum type="alphaUcPeriod"/>
            </a:pPr>
            <a:r>
              <a:rPr lang="en-US" dirty="0" smtClean="0"/>
              <a:t>C</a:t>
            </a:r>
          </a:p>
          <a:p>
            <a:pPr marL="457200" indent="-457200">
              <a:buAutoNum type="alphaUcPeriod"/>
            </a:pPr>
            <a:r>
              <a:rPr lang="en-US" dirty="0" smtClean="0"/>
              <a:t>C++</a:t>
            </a:r>
          </a:p>
          <a:p>
            <a:pPr marL="457200" indent="-457200">
              <a:buAutoNum type="alphaUcPeriod"/>
            </a:pPr>
            <a:r>
              <a:rPr lang="en-US" dirty="0" err="1" smtClean="0"/>
              <a:t>Cả</a:t>
            </a:r>
            <a:r>
              <a:rPr lang="en-US" dirty="0" smtClean="0"/>
              <a:t> 2 </a:t>
            </a:r>
            <a:r>
              <a:rPr lang="en-US" dirty="0" err="1" smtClean="0"/>
              <a:t>đều</a:t>
            </a:r>
            <a:r>
              <a:rPr lang="en-US" dirty="0" smtClean="0"/>
              <a:t> </a:t>
            </a:r>
            <a:r>
              <a:rPr lang="en-US" dirty="0" err="1" smtClean="0"/>
              <a:t>mạnh</a:t>
            </a:r>
            <a:r>
              <a:rPr lang="en-US" dirty="0" smtClean="0"/>
              <a:t> </a:t>
            </a:r>
            <a:r>
              <a:rPr lang="en-US" dirty="0" err="1" smtClean="0"/>
              <a:t>mẽ</a:t>
            </a:r>
            <a:r>
              <a:rPr lang="en-US" dirty="0" smtClean="0"/>
              <a:t> </a:t>
            </a:r>
            <a:r>
              <a:rPr lang="en-US" dirty="0" err="1" smtClean="0"/>
              <a:t>như</a:t>
            </a:r>
            <a:r>
              <a:rPr lang="en-US" dirty="0" smtClean="0"/>
              <a:t> </a:t>
            </a:r>
            <a:r>
              <a:rPr lang="en-US" dirty="0" err="1" smtClean="0"/>
              <a:t>nhau</a:t>
            </a:r>
            <a:endParaRPr lang="en-US" dirty="0"/>
          </a:p>
        </p:txBody>
      </p:sp>
    </p:spTree>
    <p:extLst>
      <p:ext uri="{BB962C8B-B14F-4D97-AF65-F5344CB8AC3E}">
        <p14:creationId xmlns:p14="http://schemas.microsoft.com/office/powerpoint/2010/main" val="1538845978"/>
      </p:ext>
    </p:extLst>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5610" y="740664"/>
            <a:ext cx="6858002" cy="1828800"/>
          </a:xfrm>
        </p:spPr>
        <p:txBody>
          <a:bodyPr/>
          <a:lstStyle/>
          <a:p>
            <a:r>
              <a:rPr lang="en-US" dirty="0" err="1" smtClean="0"/>
              <a:t>Câu</a:t>
            </a:r>
            <a:r>
              <a:rPr lang="en-US" dirty="0" smtClean="0"/>
              <a:t> </a:t>
            </a:r>
            <a:r>
              <a:rPr lang="en-US" dirty="0" err="1" smtClean="0"/>
              <a:t>hỏi</a:t>
            </a:r>
            <a:r>
              <a:rPr lang="en-US" dirty="0" smtClean="0"/>
              <a:t> </a:t>
            </a:r>
            <a:r>
              <a:rPr lang="en-US" dirty="0" err="1" smtClean="0"/>
              <a:t>trắc</a:t>
            </a:r>
            <a:r>
              <a:rPr lang="en-US" dirty="0" smtClean="0"/>
              <a:t> </a:t>
            </a:r>
            <a:r>
              <a:rPr lang="en-US" dirty="0" err="1" smtClean="0"/>
              <a:t>nghiệm</a:t>
            </a:r>
            <a:endParaRPr lang="en-US" dirty="0"/>
          </a:p>
        </p:txBody>
      </p:sp>
      <p:sp>
        <p:nvSpPr>
          <p:cNvPr id="3" name="Text Placeholder 2"/>
          <p:cNvSpPr>
            <a:spLocks noGrp="1"/>
          </p:cNvSpPr>
          <p:nvPr>
            <p:ph type="body" idx="1"/>
          </p:nvPr>
        </p:nvSpPr>
        <p:spPr>
          <a:xfrm>
            <a:off x="4402770" y="2569464"/>
            <a:ext cx="6858002" cy="3483864"/>
          </a:xfrm>
        </p:spPr>
        <p:txBody>
          <a:bodyPr>
            <a:normAutofit/>
          </a:bodyPr>
          <a:lstStyle/>
          <a:p>
            <a:r>
              <a:rPr lang="en-US" dirty="0" err="1" smtClean="0"/>
              <a:t>Chương</a:t>
            </a:r>
            <a:r>
              <a:rPr lang="en-US" dirty="0" smtClean="0"/>
              <a:t> </a:t>
            </a:r>
            <a:r>
              <a:rPr lang="en-US" dirty="0" err="1" smtClean="0"/>
              <a:t>trình</a:t>
            </a:r>
            <a:r>
              <a:rPr lang="en-US" dirty="0" smtClean="0"/>
              <a:t> </a:t>
            </a:r>
            <a:r>
              <a:rPr lang="en-US" dirty="0" err="1" smtClean="0"/>
              <a:t>dịch</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cấp</a:t>
            </a:r>
            <a:r>
              <a:rPr lang="en-US" dirty="0" smtClean="0"/>
              <a:t> </a:t>
            </a:r>
            <a:r>
              <a:rPr lang="en-US" dirty="0" err="1" smtClean="0"/>
              <a:t>cao</a:t>
            </a:r>
            <a:r>
              <a:rPr lang="en-US" dirty="0" smtClean="0"/>
              <a:t> </a:t>
            </a:r>
            <a:r>
              <a:rPr lang="en-US" dirty="0" err="1" smtClean="0"/>
              <a:t>thành</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nhị</a:t>
            </a:r>
            <a:r>
              <a:rPr lang="en-US" dirty="0" smtClean="0"/>
              <a:t> </a:t>
            </a:r>
            <a:r>
              <a:rPr lang="en-US" dirty="0" err="1" smtClean="0"/>
              <a:t>phân</a:t>
            </a:r>
            <a:r>
              <a:rPr lang="en-US" dirty="0" smtClean="0"/>
              <a:t> </a:t>
            </a:r>
            <a:r>
              <a:rPr lang="en-US" dirty="0" err="1" smtClean="0"/>
              <a:t>gọi</a:t>
            </a:r>
            <a:r>
              <a:rPr lang="en-US" dirty="0" smtClean="0"/>
              <a:t> </a:t>
            </a:r>
            <a:r>
              <a:rPr lang="en-US" dirty="0" err="1" smtClean="0"/>
              <a:t>là</a:t>
            </a:r>
            <a:r>
              <a:rPr lang="en-US" dirty="0" smtClean="0"/>
              <a:t> </a:t>
            </a:r>
            <a:r>
              <a:rPr lang="en-US" dirty="0" err="1" smtClean="0"/>
              <a:t>gì</a:t>
            </a:r>
            <a:r>
              <a:rPr lang="en-US" dirty="0" smtClean="0"/>
              <a:t>?</a:t>
            </a:r>
          </a:p>
          <a:p>
            <a:pPr marL="457200" indent="-457200">
              <a:buAutoNum type="alphaUcPeriod"/>
            </a:pPr>
            <a:r>
              <a:rPr lang="en-US" dirty="0" err="1" smtClean="0"/>
              <a:t>Programer</a:t>
            </a:r>
            <a:endParaRPr lang="en-US" dirty="0" smtClean="0"/>
          </a:p>
          <a:p>
            <a:pPr marL="457200" indent="-457200">
              <a:buAutoNum type="alphaUcPeriod"/>
            </a:pPr>
            <a:r>
              <a:rPr lang="en-US" dirty="0" smtClean="0"/>
              <a:t>Compiler</a:t>
            </a:r>
          </a:p>
          <a:p>
            <a:pPr marL="457200" indent="-457200">
              <a:buAutoNum type="alphaUcPeriod"/>
            </a:pPr>
            <a:r>
              <a:rPr lang="en-US" dirty="0" smtClean="0"/>
              <a:t>Source code</a:t>
            </a:r>
            <a:endParaRPr lang="en-US" dirty="0"/>
          </a:p>
        </p:txBody>
      </p:sp>
    </p:spTree>
    <p:extLst>
      <p:ext uri="{BB962C8B-B14F-4D97-AF65-F5344CB8AC3E}">
        <p14:creationId xmlns:p14="http://schemas.microsoft.com/office/powerpoint/2010/main" val="3119152865"/>
      </p:ext>
    </p:extLst>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Kiến</a:t>
            </a:r>
            <a:r>
              <a:rPr lang="en-US" dirty="0" smtClean="0"/>
              <a:t> </a:t>
            </a:r>
            <a:r>
              <a:rPr lang="en-US" dirty="0" err="1" smtClean="0"/>
              <a:t>thức</a:t>
            </a:r>
            <a:r>
              <a:rPr lang="en-US" dirty="0" smtClean="0"/>
              <a:t> </a:t>
            </a:r>
            <a:r>
              <a:rPr lang="en-US" dirty="0" err="1" smtClean="0"/>
              <a:t>bổ</a:t>
            </a:r>
            <a:r>
              <a:rPr lang="en-US" dirty="0" smtClean="0"/>
              <a:t> </a:t>
            </a:r>
            <a:r>
              <a:rPr lang="en-US" dirty="0" err="1" smtClean="0"/>
              <a:t>trợ</a:t>
            </a:r>
            <a:r>
              <a:rPr lang="en-US" dirty="0" smtClean="0"/>
              <a:t> - </a:t>
            </a:r>
            <a:r>
              <a:rPr lang="en-US" dirty="0" err="1" smtClean="0"/>
              <a:t>Đơn</a:t>
            </a:r>
            <a:r>
              <a:rPr lang="en-US" dirty="0" smtClean="0"/>
              <a:t> </a:t>
            </a:r>
            <a:r>
              <a:rPr lang="en-US" dirty="0" err="1" smtClean="0"/>
              <a:t>vị</a:t>
            </a:r>
            <a:r>
              <a:rPr lang="en-US" dirty="0" smtClean="0"/>
              <a:t> </a:t>
            </a:r>
            <a:r>
              <a:rPr lang="en-US" dirty="0" err="1" smtClean="0"/>
              <a:t>đo</a:t>
            </a:r>
            <a:r>
              <a:rPr lang="en-US" dirty="0" smtClean="0"/>
              <a:t> </a:t>
            </a:r>
            <a:r>
              <a:rPr lang="en-US" dirty="0" err="1" smtClean="0"/>
              <a:t>trên</a:t>
            </a:r>
            <a:r>
              <a:rPr lang="en-US" dirty="0" smtClean="0"/>
              <a:t> </a:t>
            </a:r>
            <a:r>
              <a:rPr lang="en-US" dirty="0" err="1" smtClean="0"/>
              <a:t>máy</a:t>
            </a:r>
            <a:r>
              <a:rPr lang="en-US" dirty="0" smtClean="0"/>
              <a:t> </a:t>
            </a:r>
            <a:r>
              <a:rPr lang="en-US" dirty="0" err="1" smtClean="0"/>
              <a:t>tính</a:t>
            </a:r>
            <a:endParaRPr lang="en-US" dirty="0"/>
          </a:p>
        </p:txBody>
      </p:sp>
      <p:sp>
        <p:nvSpPr>
          <p:cNvPr id="3" name="Content Placeholder 2"/>
          <p:cNvSpPr>
            <a:spLocks noGrp="1"/>
          </p:cNvSpPr>
          <p:nvPr>
            <p:ph idx="1"/>
          </p:nvPr>
        </p:nvSpPr>
        <p:spPr/>
        <p:txBody>
          <a:bodyPr>
            <a:normAutofit fontScale="85000" lnSpcReduction="20000"/>
          </a:bodyPr>
          <a:lstStyle/>
          <a:p>
            <a:r>
              <a:rPr lang="vi-VN" dirty="0" smtClean="0"/>
              <a:t>Bit </a:t>
            </a:r>
            <a:r>
              <a:rPr lang="vi-VN" dirty="0"/>
              <a:t>(BInary digiT) – Là đơn vị thông tin nhỏ </a:t>
            </a:r>
            <a:r>
              <a:rPr lang="vi-VN" dirty="0" smtClean="0"/>
              <a:t>nhất</a:t>
            </a:r>
            <a:endParaRPr lang="en-US" dirty="0" smtClean="0"/>
          </a:p>
          <a:p>
            <a:r>
              <a:rPr lang="vi-VN" dirty="0" smtClean="0"/>
              <a:t>Mỗi </a:t>
            </a:r>
            <a:r>
              <a:rPr lang="vi-VN" dirty="0"/>
              <a:t>bit ứng với một sự kiện có 2 trạng thái – Ví dụ: Khóa điện có thể tắt khi mạch hở, bật khi mạch đóng – Nhận một trong hai giá trị nhị phân 0/1 </a:t>
            </a:r>
            <a:endParaRPr lang="en-US" dirty="0" smtClean="0"/>
          </a:p>
          <a:p>
            <a:r>
              <a:rPr lang="vi-VN" dirty="0" smtClean="0"/>
              <a:t>Byte </a:t>
            </a:r>
            <a:r>
              <a:rPr lang="vi-VN" dirty="0"/>
              <a:t>(B): Chuỗi 8 bit </a:t>
            </a:r>
            <a:endParaRPr lang="en-US" dirty="0" smtClean="0"/>
          </a:p>
          <a:p>
            <a:r>
              <a:rPr lang="vi-VN" dirty="0" smtClean="0"/>
              <a:t>– </a:t>
            </a:r>
            <a:r>
              <a:rPr lang="vi-VN" dirty="0"/>
              <a:t>Kilobyte (KB): 1 KB = </a:t>
            </a:r>
            <a:r>
              <a:rPr lang="vi-VN" dirty="0" smtClean="0"/>
              <a:t>2</a:t>
            </a:r>
            <a:r>
              <a:rPr lang="en-US" dirty="0" smtClean="0"/>
              <a:t>^</a:t>
            </a:r>
            <a:r>
              <a:rPr lang="vi-VN" dirty="0" smtClean="0"/>
              <a:t>10B </a:t>
            </a:r>
            <a:r>
              <a:rPr lang="vi-VN" dirty="0"/>
              <a:t>= 1024B </a:t>
            </a:r>
            <a:endParaRPr lang="en-US" dirty="0" smtClean="0"/>
          </a:p>
          <a:p>
            <a:r>
              <a:rPr lang="vi-VN" dirty="0" smtClean="0"/>
              <a:t>– </a:t>
            </a:r>
            <a:r>
              <a:rPr lang="vi-VN" dirty="0"/>
              <a:t>Megabyte (MB): 1MB = </a:t>
            </a:r>
            <a:r>
              <a:rPr lang="vi-VN" dirty="0" smtClean="0"/>
              <a:t>2</a:t>
            </a:r>
            <a:r>
              <a:rPr lang="en-US" dirty="0" smtClean="0"/>
              <a:t>^</a:t>
            </a:r>
            <a:r>
              <a:rPr lang="vi-VN" dirty="0" smtClean="0"/>
              <a:t>10KB </a:t>
            </a:r>
            <a:r>
              <a:rPr lang="vi-VN" dirty="0"/>
              <a:t>=</a:t>
            </a:r>
            <a:r>
              <a:rPr lang="vi-VN" dirty="0" smtClean="0"/>
              <a:t>2</a:t>
            </a:r>
            <a:r>
              <a:rPr lang="en-US" dirty="0" smtClean="0"/>
              <a:t>^</a:t>
            </a:r>
            <a:r>
              <a:rPr lang="vi-VN" dirty="0" smtClean="0"/>
              <a:t>20B </a:t>
            </a:r>
            <a:endParaRPr lang="en-US" dirty="0" smtClean="0"/>
          </a:p>
          <a:p>
            <a:r>
              <a:rPr lang="vi-VN" dirty="0" smtClean="0"/>
              <a:t>– </a:t>
            </a:r>
            <a:r>
              <a:rPr lang="vi-VN" dirty="0"/>
              <a:t>Gigabyte (GB): 1GB =</a:t>
            </a:r>
            <a:r>
              <a:rPr lang="vi-VN" dirty="0" smtClean="0"/>
              <a:t>2</a:t>
            </a:r>
            <a:r>
              <a:rPr lang="en-US" dirty="0" smtClean="0"/>
              <a:t>^</a:t>
            </a:r>
            <a:r>
              <a:rPr lang="vi-VN" dirty="0" smtClean="0"/>
              <a:t>10MB </a:t>
            </a:r>
            <a:r>
              <a:rPr lang="vi-VN" dirty="0"/>
              <a:t>= </a:t>
            </a:r>
            <a:r>
              <a:rPr lang="vi-VN" dirty="0" smtClean="0"/>
              <a:t>2</a:t>
            </a:r>
            <a:r>
              <a:rPr lang="en-US" dirty="0" smtClean="0"/>
              <a:t>^</a:t>
            </a:r>
            <a:r>
              <a:rPr lang="vi-VN" dirty="0" smtClean="0"/>
              <a:t>20KB </a:t>
            </a:r>
            <a:r>
              <a:rPr lang="vi-VN" dirty="0"/>
              <a:t>= </a:t>
            </a:r>
            <a:r>
              <a:rPr lang="vi-VN" dirty="0" smtClean="0"/>
              <a:t>2</a:t>
            </a:r>
            <a:r>
              <a:rPr lang="en-US" dirty="0" smtClean="0"/>
              <a:t>^</a:t>
            </a:r>
            <a:r>
              <a:rPr lang="vi-VN" dirty="0" smtClean="0"/>
              <a:t>30B </a:t>
            </a:r>
            <a:endParaRPr lang="en-US" dirty="0" smtClean="0"/>
          </a:p>
          <a:p>
            <a:r>
              <a:rPr lang="vi-VN" dirty="0" smtClean="0"/>
              <a:t>– </a:t>
            </a:r>
            <a:r>
              <a:rPr lang="vi-VN" dirty="0"/>
              <a:t>Terabyte (TB): 1TB = </a:t>
            </a:r>
            <a:r>
              <a:rPr lang="vi-VN" dirty="0" smtClean="0"/>
              <a:t>2</a:t>
            </a:r>
            <a:r>
              <a:rPr lang="en-US" dirty="0" smtClean="0"/>
              <a:t>^</a:t>
            </a:r>
            <a:r>
              <a:rPr lang="vi-VN" dirty="0" smtClean="0"/>
              <a:t>10GB </a:t>
            </a:r>
            <a:r>
              <a:rPr lang="vi-VN" dirty="0"/>
              <a:t>= …= </a:t>
            </a:r>
            <a:r>
              <a:rPr lang="vi-VN" dirty="0" smtClean="0"/>
              <a:t>2</a:t>
            </a:r>
            <a:r>
              <a:rPr lang="en-US" dirty="0" smtClean="0"/>
              <a:t>^</a:t>
            </a:r>
            <a:r>
              <a:rPr lang="vi-VN" dirty="0" smtClean="0"/>
              <a:t>40B </a:t>
            </a:r>
            <a:endParaRPr lang="en-US" dirty="0" smtClean="0"/>
          </a:p>
          <a:p>
            <a:r>
              <a:rPr lang="vi-VN" dirty="0" smtClean="0"/>
              <a:t>– </a:t>
            </a:r>
            <a:r>
              <a:rPr lang="vi-VN" dirty="0"/>
              <a:t>Petabyte (PB): 1TB = </a:t>
            </a:r>
            <a:r>
              <a:rPr lang="vi-VN" dirty="0" smtClean="0"/>
              <a:t>2</a:t>
            </a:r>
            <a:r>
              <a:rPr lang="en-US" dirty="0" smtClean="0"/>
              <a:t>^</a:t>
            </a:r>
            <a:r>
              <a:rPr lang="vi-VN" dirty="0" smtClean="0"/>
              <a:t>10TB </a:t>
            </a:r>
            <a:r>
              <a:rPr lang="vi-VN" dirty="0"/>
              <a:t>= …= </a:t>
            </a:r>
            <a:r>
              <a:rPr lang="vi-VN" dirty="0" smtClean="0"/>
              <a:t>2</a:t>
            </a:r>
            <a:r>
              <a:rPr lang="en-US" dirty="0" smtClean="0"/>
              <a:t>^</a:t>
            </a:r>
            <a:r>
              <a:rPr lang="vi-VN" dirty="0" smtClean="0"/>
              <a:t>50B </a:t>
            </a:r>
            <a:endParaRPr lang="en-US" dirty="0"/>
          </a:p>
        </p:txBody>
      </p:sp>
    </p:spTree>
    <p:extLst>
      <p:ext uri="{BB962C8B-B14F-4D97-AF65-F5344CB8AC3E}">
        <p14:creationId xmlns:p14="http://schemas.microsoft.com/office/powerpoint/2010/main" val="3612415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Kiến</a:t>
            </a:r>
            <a:r>
              <a:rPr lang="en-US" dirty="0" smtClean="0"/>
              <a:t> </a:t>
            </a:r>
            <a:r>
              <a:rPr lang="en-US" dirty="0" err="1" smtClean="0"/>
              <a:t>thức</a:t>
            </a:r>
            <a:r>
              <a:rPr lang="en-US" dirty="0" smtClean="0"/>
              <a:t> </a:t>
            </a:r>
            <a:r>
              <a:rPr lang="en-US" dirty="0" err="1" smtClean="0"/>
              <a:t>bổ</a:t>
            </a:r>
            <a:r>
              <a:rPr lang="en-US" dirty="0" smtClean="0"/>
              <a:t> </a:t>
            </a:r>
            <a:r>
              <a:rPr lang="en-US" dirty="0" err="1" smtClean="0"/>
              <a:t>trợ</a:t>
            </a:r>
            <a:r>
              <a:rPr lang="en-US" dirty="0" smtClean="0"/>
              <a:t> - </a:t>
            </a:r>
            <a:r>
              <a:rPr lang="en-US" dirty="0" err="1" smtClean="0"/>
              <a:t>Bảng</a:t>
            </a:r>
            <a:r>
              <a:rPr lang="en-US" dirty="0" smtClean="0"/>
              <a:t> </a:t>
            </a:r>
            <a:r>
              <a:rPr lang="en-US" dirty="0" err="1" smtClean="0"/>
              <a:t>mã</a:t>
            </a:r>
            <a:r>
              <a:rPr lang="en-US" dirty="0" smtClean="0"/>
              <a:t> ASCII</a:t>
            </a:r>
            <a:endParaRPr lang="en-US" dirty="0"/>
          </a:p>
        </p:txBody>
      </p:sp>
      <p:sp>
        <p:nvSpPr>
          <p:cNvPr id="3" name="Content Placeholder 2"/>
          <p:cNvSpPr>
            <a:spLocks noGrp="1"/>
          </p:cNvSpPr>
          <p:nvPr>
            <p:ph idx="1"/>
          </p:nvPr>
        </p:nvSpPr>
        <p:spPr/>
        <p:txBody>
          <a:bodyPr>
            <a:normAutofit/>
          </a:bodyPr>
          <a:lstStyle/>
          <a:p>
            <a:r>
              <a:rPr lang="vi-VN" dirty="0" smtClean="0"/>
              <a:t>Do </a:t>
            </a:r>
            <a:r>
              <a:rPr lang="vi-VN" dirty="0"/>
              <a:t>ANSI (American National Standard Institute) thiết kế </a:t>
            </a:r>
            <a:endParaRPr lang="en-US" dirty="0" smtClean="0"/>
          </a:p>
          <a:p>
            <a:r>
              <a:rPr lang="vi-VN" dirty="0" smtClean="0"/>
              <a:t>Là </a:t>
            </a:r>
            <a:r>
              <a:rPr lang="vi-VN" dirty="0"/>
              <a:t>bộ mã được dùng để trao đổi thông tin chuẩn của Mỹ. – Lúc đầu chỉ dùng 7 bit (128 ký tự) sau đó mở rộng cho 8 bit và có thể biểu diễn 256 ký tự khác nhau trong máy tính </a:t>
            </a:r>
            <a:endParaRPr lang="en-US" dirty="0" smtClean="0"/>
          </a:p>
          <a:p>
            <a:r>
              <a:rPr lang="en-US" dirty="0" err="1" smtClean="0"/>
              <a:t>Xem</a:t>
            </a:r>
            <a:r>
              <a:rPr lang="en-US" dirty="0" smtClean="0"/>
              <a:t> </a:t>
            </a:r>
            <a:r>
              <a:rPr lang="en-US" dirty="0" err="1" smtClean="0"/>
              <a:t>thêm</a:t>
            </a:r>
            <a:r>
              <a:rPr lang="en-US" dirty="0" smtClean="0"/>
              <a:t> </a:t>
            </a:r>
            <a:r>
              <a:rPr lang="en-US" dirty="0" err="1" smtClean="0"/>
              <a:t>tại</a:t>
            </a:r>
            <a:r>
              <a:rPr lang="en-US" dirty="0" smtClean="0"/>
              <a:t>: </a:t>
            </a:r>
            <a:r>
              <a:rPr lang="en-US" dirty="0"/>
              <a:t>https://vi.wikipedia.org/wiki/ASCII</a:t>
            </a:r>
            <a:endParaRPr lang="en-US" dirty="0" smtClean="0"/>
          </a:p>
          <a:p>
            <a:endParaRPr lang="en-US" dirty="0" smtClean="0"/>
          </a:p>
        </p:txBody>
      </p:sp>
    </p:spTree>
    <p:extLst>
      <p:ext uri="{BB962C8B-B14F-4D97-AF65-F5344CB8AC3E}">
        <p14:creationId xmlns:p14="http://schemas.microsoft.com/office/powerpoint/2010/main" val="3528829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Káº¿t quáº£ hÃ¬nh áº£nh cho asci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7593" y="292608"/>
            <a:ext cx="9358888" cy="58247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374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err="1" smtClean="0"/>
              <a:t>Khóa</a:t>
            </a:r>
            <a:r>
              <a:rPr lang="en-US" dirty="0" smtClean="0"/>
              <a:t> </a:t>
            </a:r>
            <a:r>
              <a:rPr lang="en-US" dirty="0" err="1" smtClean="0"/>
              <a:t>học</a:t>
            </a:r>
            <a:r>
              <a:rPr lang="en-US" dirty="0" smtClean="0"/>
              <a:t> </a:t>
            </a:r>
            <a:r>
              <a:rPr lang="en-US" dirty="0" err="1" smtClean="0"/>
              <a:t>này</a:t>
            </a:r>
            <a:r>
              <a:rPr lang="en-US" dirty="0" smtClean="0"/>
              <a:t> </a:t>
            </a:r>
            <a:r>
              <a:rPr lang="en-US" dirty="0" err="1" smtClean="0"/>
              <a:t>cung</a:t>
            </a:r>
            <a:r>
              <a:rPr lang="en-US" dirty="0" smtClean="0"/>
              <a:t> </a:t>
            </a:r>
            <a:r>
              <a:rPr lang="en-US" dirty="0" err="1" smtClean="0"/>
              <a:t>cấp</a:t>
            </a:r>
            <a:r>
              <a:rPr lang="en-US" dirty="0" smtClean="0"/>
              <a:t> </a:t>
            </a:r>
            <a:r>
              <a:rPr lang="en-US" dirty="0" err="1" smtClean="0"/>
              <a:t>gì</a:t>
            </a:r>
            <a:r>
              <a:rPr lang="en-US" dirty="0" smtClean="0"/>
              <a:t>?</a:t>
            </a:r>
            <a:endParaRPr dirty="0"/>
          </a:p>
        </p:txBody>
      </p:sp>
      <p:sp>
        <p:nvSpPr>
          <p:cNvPr id="14" name="Content Placeholder 13"/>
          <p:cNvSpPr>
            <a:spLocks noGrp="1"/>
          </p:cNvSpPr>
          <p:nvPr>
            <p:ph idx="1"/>
          </p:nvPr>
        </p:nvSpPr>
        <p:spPr/>
        <p:txBody>
          <a:bodyPr/>
          <a:lstStyle/>
          <a:p>
            <a:r>
              <a:rPr lang="en-US" dirty="0" err="1" smtClean="0"/>
              <a:t>Sơ</a:t>
            </a:r>
            <a:r>
              <a:rPr lang="en-US" dirty="0" smtClean="0"/>
              <a:t> </a:t>
            </a:r>
            <a:r>
              <a:rPr lang="en-US" dirty="0" err="1" smtClean="0"/>
              <a:t>lược</a:t>
            </a:r>
            <a:r>
              <a:rPr lang="en-US" dirty="0" smtClean="0"/>
              <a:t> </a:t>
            </a:r>
            <a:r>
              <a:rPr lang="en-US" dirty="0" err="1" smtClean="0"/>
              <a:t>về</a:t>
            </a:r>
            <a:r>
              <a:rPr lang="en-US" dirty="0" smtClean="0"/>
              <a:t> C++</a:t>
            </a:r>
          </a:p>
          <a:p>
            <a:r>
              <a:rPr lang="en-US" dirty="0" err="1" smtClean="0"/>
              <a:t>Các</a:t>
            </a:r>
            <a:r>
              <a:rPr lang="en-US" dirty="0" smtClean="0"/>
              <a:t> </a:t>
            </a:r>
            <a:r>
              <a:rPr lang="en-US" dirty="0" err="1" smtClean="0"/>
              <a:t>kiến</a:t>
            </a:r>
            <a:r>
              <a:rPr lang="en-US" dirty="0" smtClean="0"/>
              <a:t> </a:t>
            </a:r>
            <a:r>
              <a:rPr lang="en-US" dirty="0" err="1" smtClean="0"/>
              <a:t>thức</a:t>
            </a:r>
            <a:r>
              <a:rPr lang="en-US" dirty="0" smtClean="0"/>
              <a:t> </a:t>
            </a:r>
            <a:r>
              <a:rPr lang="en-US" dirty="0" err="1" smtClean="0"/>
              <a:t>cơ</a:t>
            </a:r>
            <a:r>
              <a:rPr lang="en-US" dirty="0" smtClean="0"/>
              <a:t> </a:t>
            </a:r>
            <a:r>
              <a:rPr lang="en-US" dirty="0" err="1" smtClean="0"/>
              <a:t>bản</a:t>
            </a:r>
            <a:r>
              <a:rPr lang="en-US" dirty="0" smtClean="0"/>
              <a:t> </a:t>
            </a:r>
            <a:r>
              <a:rPr lang="en-US" dirty="0" err="1" smtClean="0"/>
              <a:t>của</a:t>
            </a:r>
            <a:r>
              <a:rPr lang="en-US" dirty="0" smtClean="0"/>
              <a:t> C++ (</a:t>
            </a:r>
            <a:r>
              <a:rPr lang="en-US" dirty="0" err="1" smtClean="0"/>
              <a:t>Nhập</a:t>
            </a:r>
            <a:r>
              <a:rPr lang="en-US" dirty="0" smtClean="0"/>
              <a:t> </a:t>
            </a:r>
            <a:r>
              <a:rPr lang="en-US" dirty="0" err="1" smtClean="0"/>
              <a:t>xuất</a:t>
            </a:r>
            <a:r>
              <a:rPr lang="en-US" dirty="0" smtClean="0"/>
              <a:t>, </a:t>
            </a:r>
            <a:r>
              <a:rPr lang="en-US" dirty="0" err="1" smtClean="0"/>
              <a:t>biến</a:t>
            </a:r>
            <a:r>
              <a:rPr lang="en-US" dirty="0" smtClean="0"/>
              <a:t>, </a:t>
            </a:r>
            <a:r>
              <a:rPr lang="en-US" dirty="0" err="1" smtClean="0"/>
              <a:t>hằng</a:t>
            </a:r>
            <a:r>
              <a:rPr lang="en-US" dirty="0" smtClean="0"/>
              <a:t>…)</a:t>
            </a:r>
            <a:endParaRPr dirty="0"/>
          </a:p>
          <a:p>
            <a:r>
              <a:rPr lang="en-US" dirty="0" err="1" smtClean="0"/>
              <a:t>Cấu</a:t>
            </a:r>
            <a:r>
              <a:rPr lang="en-US" dirty="0" smtClean="0"/>
              <a:t> </a:t>
            </a:r>
            <a:r>
              <a:rPr lang="en-US" dirty="0" err="1" smtClean="0"/>
              <a:t>trúc</a:t>
            </a:r>
            <a:r>
              <a:rPr lang="en-US" dirty="0" smtClean="0"/>
              <a:t> </a:t>
            </a:r>
            <a:r>
              <a:rPr lang="en-US" dirty="0" err="1" smtClean="0"/>
              <a:t>rẽ</a:t>
            </a:r>
            <a:r>
              <a:rPr lang="en-US" dirty="0" smtClean="0"/>
              <a:t> </a:t>
            </a:r>
            <a:r>
              <a:rPr lang="en-US" dirty="0" err="1" smtClean="0"/>
              <a:t>nhánh</a:t>
            </a:r>
            <a:endParaRPr dirty="0"/>
          </a:p>
          <a:p>
            <a:r>
              <a:rPr lang="en-US" dirty="0" err="1" smtClean="0"/>
              <a:t>Cấu</a:t>
            </a:r>
            <a:r>
              <a:rPr lang="en-US" dirty="0" smtClean="0"/>
              <a:t> </a:t>
            </a:r>
            <a:r>
              <a:rPr lang="en-US" dirty="0" err="1" smtClean="0"/>
              <a:t>trúc</a:t>
            </a:r>
            <a:r>
              <a:rPr lang="en-US" dirty="0" smtClean="0"/>
              <a:t> </a:t>
            </a:r>
            <a:r>
              <a:rPr lang="en-US" dirty="0" err="1" smtClean="0"/>
              <a:t>vòng</a:t>
            </a:r>
            <a:r>
              <a:rPr lang="en-US" dirty="0" smtClean="0"/>
              <a:t> </a:t>
            </a:r>
            <a:r>
              <a:rPr lang="en-US" dirty="0" err="1" smtClean="0"/>
              <a:t>lặp</a:t>
            </a:r>
            <a:endParaRPr lang="en-US" dirty="0" smtClean="0"/>
          </a:p>
          <a:p>
            <a:r>
              <a:rPr lang="en-US" dirty="0" err="1" smtClean="0"/>
              <a:t>Kiểu</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mảng</a:t>
            </a:r>
            <a:endParaRPr lang="en-US" dirty="0" smtClean="0"/>
          </a:p>
          <a:p>
            <a:r>
              <a:rPr lang="en-US" dirty="0" err="1" smtClean="0"/>
              <a:t>Kiểu</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chuỗi</a:t>
            </a:r>
            <a:r>
              <a:rPr lang="en-US" dirty="0" smtClean="0"/>
              <a:t> </a:t>
            </a:r>
            <a:r>
              <a:rPr lang="en-US" dirty="0" err="1" smtClean="0"/>
              <a:t>ký</a:t>
            </a:r>
            <a:r>
              <a:rPr lang="en-US" dirty="0" smtClean="0"/>
              <a:t> </a:t>
            </a:r>
            <a:r>
              <a:rPr lang="en-US" dirty="0" err="1" smtClean="0"/>
              <a:t>tự</a:t>
            </a:r>
            <a:endParaRPr lang="en-US" dirty="0" smtClean="0"/>
          </a:p>
          <a:p>
            <a:endParaRPr dirty="0"/>
          </a:p>
        </p:txBody>
      </p:sp>
    </p:spTree>
    <p:extLst>
      <p:ext uri="{BB962C8B-B14F-4D97-AF65-F5344CB8AC3E}">
        <p14:creationId xmlns:p14="http://schemas.microsoft.com/office/powerpoint/2010/main" val="3081074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Viết</a:t>
            </a:r>
            <a:r>
              <a:rPr lang="en-US" dirty="0" smtClean="0"/>
              <a:t> </a:t>
            </a:r>
            <a:r>
              <a:rPr lang="en-US" dirty="0" err="1" smtClean="0"/>
              <a:t>chương</a:t>
            </a:r>
            <a:r>
              <a:rPr lang="en-US" dirty="0" smtClean="0"/>
              <a:t> </a:t>
            </a:r>
            <a:r>
              <a:rPr lang="en-US" dirty="0" err="1" smtClean="0"/>
              <a:t>trình</a:t>
            </a:r>
            <a:r>
              <a:rPr lang="en-US" dirty="0" smtClean="0"/>
              <a:t> </a:t>
            </a:r>
            <a:r>
              <a:rPr lang="en-US" dirty="0" err="1" smtClean="0"/>
              <a:t>đầu</a:t>
            </a:r>
            <a:r>
              <a:rPr lang="en-US" dirty="0" smtClean="0"/>
              <a:t> </a:t>
            </a:r>
            <a:r>
              <a:rPr lang="en-US" dirty="0" err="1" smtClean="0"/>
              <a:t>tiên</a:t>
            </a:r>
            <a:endParaRPr lang="en-US" dirty="0"/>
          </a:p>
        </p:txBody>
      </p:sp>
      <p:pic>
        <p:nvPicPr>
          <p:cNvPr id="7" name="Picture Placeholder 6"/>
          <p:cNvPicPr>
            <a:picLocks noGrp="1" noChangeAspect="1"/>
          </p:cNvPicPr>
          <p:nvPr>
            <p:ph type="pic" sz="quarter" idx="17"/>
          </p:nvPr>
        </p:nvPicPr>
        <p:blipFill>
          <a:blip r:embed="rId2"/>
          <a:srcRect t="610" b="610"/>
          <a:stretch>
            <a:fillRect/>
          </a:stretch>
        </p:blipFill>
        <p:spPr>
          <a:prstGeom prst="rect">
            <a:avLst/>
          </a:prstGeom>
        </p:spPr>
      </p:pic>
      <p:sp>
        <p:nvSpPr>
          <p:cNvPr id="4" name="Text Placeholder 3"/>
          <p:cNvSpPr>
            <a:spLocks noGrp="1"/>
          </p:cNvSpPr>
          <p:nvPr>
            <p:ph type="body" sz="half" idx="2"/>
          </p:nvPr>
        </p:nvSpPr>
        <p:spPr/>
        <p:txBody>
          <a:bodyPr/>
          <a:lstStyle/>
          <a:p>
            <a:pPr algn="ctr"/>
            <a:r>
              <a:rPr lang="en-US" dirty="0" err="1" smtClean="0"/>
              <a:t>Chương</a:t>
            </a:r>
            <a:r>
              <a:rPr lang="en-US" dirty="0" smtClean="0"/>
              <a:t> </a:t>
            </a:r>
            <a:r>
              <a:rPr lang="en-US" dirty="0" err="1" smtClean="0"/>
              <a:t>trình</a:t>
            </a:r>
            <a:r>
              <a:rPr lang="en-US" dirty="0" smtClean="0"/>
              <a:t> </a:t>
            </a:r>
            <a:r>
              <a:rPr lang="en-US" dirty="0" err="1" smtClean="0"/>
              <a:t>dạng</a:t>
            </a:r>
            <a:r>
              <a:rPr lang="en-US" dirty="0" smtClean="0"/>
              <a:t> </a:t>
            </a:r>
            <a:r>
              <a:rPr lang="en-US" dirty="0" err="1" smtClean="0"/>
              <a:t>cửa</a:t>
            </a:r>
            <a:r>
              <a:rPr lang="en-US" dirty="0" smtClean="0"/>
              <a:t> </a:t>
            </a:r>
            <a:r>
              <a:rPr lang="en-US" dirty="0" err="1" smtClean="0"/>
              <a:t>sổ</a:t>
            </a:r>
            <a:endParaRPr lang="en-US" dirty="0"/>
          </a:p>
        </p:txBody>
      </p:sp>
      <p:pic>
        <p:nvPicPr>
          <p:cNvPr id="8" name="Picture Placeholder 7"/>
          <p:cNvPicPr>
            <a:picLocks noGrp="1" noChangeAspect="1"/>
          </p:cNvPicPr>
          <p:nvPr>
            <p:ph type="pic" sz="quarter" idx="18"/>
          </p:nvPr>
        </p:nvPicPr>
        <p:blipFill>
          <a:blip r:embed="rId3"/>
          <a:srcRect l="5587" r="5587"/>
          <a:stretch>
            <a:fillRect/>
          </a:stretch>
        </p:blipFill>
        <p:spPr>
          <a:prstGeom prst="rect">
            <a:avLst/>
          </a:prstGeom>
        </p:spPr>
      </p:pic>
      <p:sp>
        <p:nvSpPr>
          <p:cNvPr id="6" name="Text Placeholder 5"/>
          <p:cNvSpPr>
            <a:spLocks noGrp="1"/>
          </p:cNvSpPr>
          <p:nvPr>
            <p:ph type="body" sz="half" idx="19"/>
          </p:nvPr>
        </p:nvSpPr>
        <p:spPr/>
        <p:txBody>
          <a:bodyPr/>
          <a:lstStyle/>
          <a:p>
            <a:pPr algn="ctr"/>
            <a:r>
              <a:rPr lang="en-US" dirty="0" err="1" smtClean="0"/>
              <a:t>Chương</a:t>
            </a:r>
            <a:r>
              <a:rPr lang="en-US" dirty="0" smtClean="0"/>
              <a:t> </a:t>
            </a:r>
            <a:r>
              <a:rPr lang="en-US" dirty="0" err="1" smtClean="0"/>
              <a:t>trình</a:t>
            </a:r>
            <a:r>
              <a:rPr lang="en-US" dirty="0" smtClean="0"/>
              <a:t> </a:t>
            </a:r>
            <a:r>
              <a:rPr lang="en-US" dirty="0" err="1" smtClean="0"/>
              <a:t>dạng</a:t>
            </a:r>
            <a:r>
              <a:rPr lang="en-US" dirty="0" smtClean="0"/>
              <a:t> console</a:t>
            </a:r>
            <a:endParaRPr lang="en-US" dirty="0"/>
          </a:p>
        </p:txBody>
      </p:sp>
    </p:spTree>
    <p:extLst>
      <p:ext uri="{BB962C8B-B14F-4D97-AF65-F5344CB8AC3E}">
        <p14:creationId xmlns:p14="http://schemas.microsoft.com/office/powerpoint/2010/main" val="141880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Hello World!</a:t>
            </a:r>
            <a:endParaRPr lang="en-US" dirty="0"/>
          </a:p>
        </p:txBody>
      </p:sp>
      <p:sp>
        <p:nvSpPr>
          <p:cNvPr id="3" name="Content Placeholder 2"/>
          <p:cNvSpPr>
            <a:spLocks noGrp="1"/>
          </p:cNvSpPr>
          <p:nvPr>
            <p:ph idx="1"/>
          </p:nvPr>
        </p:nvSpPr>
        <p:spPr/>
        <p:txBody>
          <a:bodyPr>
            <a:normAutofit/>
          </a:bodyPr>
          <a:lstStyle/>
          <a:p>
            <a:pPr marL="0" indent="0">
              <a:buNone/>
            </a:pPr>
            <a:r>
              <a:rPr lang="en-US" dirty="0"/>
              <a:t>#include &lt;</a:t>
            </a:r>
            <a:r>
              <a:rPr lang="en-US" dirty="0" err="1"/>
              <a:t>iostream</a:t>
            </a:r>
            <a:r>
              <a:rPr lang="en-US" dirty="0"/>
              <a:t>&gt;</a:t>
            </a:r>
          </a:p>
          <a:p>
            <a:pPr marL="0" indent="0">
              <a:buNone/>
            </a:pPr>
            <a:r>
              <a:rPr lang="en-US" dirty="0"/>
              <a:t>using namespace </a:t>
            </a:r>
            <a:r>
              <a:rPr lang="en-US" dirty="0" err="1"/>
              <a:t>std</a:t>
            </a:r>
            <a:r>
              <a:rPr lang="en-US" dirty="0" smtClean="0"/>
              <a:t>;</a:t>
            </a:r>
            <a:endParaRPr lang="en-US" dirty="0"/>
          </a:p>
          <a:p>
            <a:pPr marL="0" indent="0">
              <a:buNone/>
            </a:pPr>
            <a:r>
              <a:rPr lang="en-US" dirty="0" err="1"/>
              <a:t>int</a:t>
            </a:r>
            <a:r>
              <a:rPr lang="en-US" dirty="0"/>
              <a:t> main()</a:t>
            </a:r>
          </a:p>
          <a:p>
            <a:pPr marL="0" indent="0">
              <a:buNone/>
            </a:pPr>
            <a:r>
              <a:rPr lang="en-US" dirty="0"/>
              <a:t>{</a:t>
            </a:r>
          </a:p>
          <a:p>
            <a:pPr marL="457200" lvl="1" indent="0">
              <a:buNone/>
            </a:pPr>
            <a:r>
              <a:rPr lang="en-US" dirty="0" err="1" smtClean="0"/>
              <a:t>cout</a:t>
            </a:r>
            <a:r>
              <a:rPr lang="en-US" dirty="0" smtClean="0"/>
              <a:t> &lt;&lt; "Hello world!" &lt;&lt; </a:t>
            </a:r>
            <a:r>
              <a:rPr lang="en-US" dirty="0" err="1" smtClean="0"/>
              <a:t>endl</a:t>
            </a:r>
            <a:r>
              <a:rPr lang="en-US" dirty="0" smtClean="0"/>
              <a:t>;</a:t>
            </a:r>
          </a:p>
          <a:p>
            <a:pPr marL="457200" lvl="1" indent="0">
              <a:buNone/>
            </a:pPr>
            <a:r>
              <a:rPr lang="en-US" dirty="0" smtClean="0"/>
              <a:t>system</a:t>
            </a:r>
            <a:r>
              <a:rPr lang="en-US" dirty="0"/>
              <a:t>("pause</a:t>
            </a:r>
            <a:r>
              <a:rPr lang="en-US" dirty="0" smtClean="0"/>
              <a:t>");</a:t>
            </a:r>
          </a:p>
          <a:p>
            <a:pPr marL="457200" lvl="1" indent="0">
              <a:buNone/>
            </a:pPr>
            <a:r>
              <a:rPr lang="en-US" dirty="0"/>
              <a:t>r</a:t>
            </a:r>
            <a:r>
              <a:rPr lang="en-US" dirty="0" smtClean="0"/>
              <a:t>eturn 0;</a:t>
            </a:r>
            <a:endParaRPr lang="en-US" dirty="0"/>
          </a:p>
          <a:p>
            <a:pPr marL="0" indent="0">
              <a:buNone/>
            </a:pPr>
            <a:r>
              <a:rPr lang="en-US" dirty="0"/>
              <a:t>}</a:t>
            </a:r>
          </a:p>
        </p:txBody>
      </p:sp>
      <p:graphicFrame>
        <p:nvGraphicFramePr>
          <p:cNvPr id="5" name="Diagram 4"/>
          <p:cNvGraphicFramePr/>
          <p:nvPr>
            <p:extLst>
              <p:ext uri="{D42A27DB-BD31-4B8C-83A1-F6EECF244321}">
                <p14:modId xmlns:p14="http://schemas.microsoft.com/office/powerpoint/2010/main" val="4070078084"/>
              </p:ext>
            </p:extLst>
          </p:nvPr>
        </p:nvGraphicFramePr>
        <p:xfrm>
          <a:off x="6263640" y="914400"/>
          <a:ext cx="5705856" cy="46295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00849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Comment</a:t>
            </a:r>
            <a:endParaRPr lang="en-US" dirty="0"/>
          </a:p>
        </p:txBody>
      </p:sp>
      <p:sp>
        <p:nvSpPr>
          <p:cNvPr id="3" name="Content Placeholder 2"/>
          <p:cNvSpPr>
            <a:spLocks noGrp="1"/>
          </p:cNvSpPr>
          <p:nvPr>
            <p:ph idx="1"/>
          </p:nvPr>
        </p:nvSpPr>
        <p:spPr/>
        <p:txBody>
          <a:bodyPr/>
          <a:lstStyle/>
          <a:p>
            <a:r>
              <a:rPr lang="en-US" dirty="0"/>
              <a:t>M</a:t>
            </a:r>
            <a:r>
              <a:rPr lang="vi-VN" dirty="0" smtClean="0"/>
              <a:t>ục </a:t>
            </a:r>
            <a:r>
              <a:rPr lang="vi-VN" dirty="0"/>
              <a:t>đích của comment trong code là để ghi chú lại những gì mình đang làm. Việc ghi chú này cần được thực hiện thường xuyên đối với những người mới học lập trình. Ghi chú giúp bạn ít bị rối và khó hiểu khi nhìn lại những đoạn code cũ và những người làm việc cùng nhóm với bạn cũng sẽ hiểu được bạn đang muốn làm gì</a:t>
            </a:r>
            <a:r>
              <a:rPr lang="vi-VN" dirty="0" smtClean="0"/>
              <a:t>.</a:t>
            </a:r>
            <a:endParaRPr lang="en-US" dirty="0" smtClean="0"/>
          </a:p>
          <a:p>
            <a:r>
              <a:rPr lang="en-US" dirty="0" err="1" smtClean="0"/>
              <a:t>Trong</a:t>
            </a:r>
            <a:r>
              <a:rPr lang="en-US" dirty="0" smtClean="0"/>
              <a:t> C++, </a:t>
            </a:r>
            <a:r>
              <a:rPr lang="en-US" dirty="0" err="1" smtClean="0"/>
              <a:t>có</a:t>
            </a:r>
            <a:r>
              <a:rPr lang="en-US" dirty="0" smtClean="0"/>
              <a:t> 3 </a:t>
            </a:r>
            <a:r>
              <a:rPr lang="en-US" dirty="0" err="1" smtClean="0"/>
              <a:t>cách</a:t>
            </a:r>
            <a:r>
              <a:rPr lang="en-US" dirty="0" smtClean="0"/>
              <a:t> comment </a:t>
            </a:r>
            <a:r>
              <a:rPr lang="en-US" dirty="0" err="1" smtClean="0"/>
              <a:t>phổ</a:t>
            </a:r>
            <a:r>
              <a:rPr lang="en-US" dirty="0" smtClean="0"/>
              <a:t> </a:t>
            </a:r>
            <a:r>
              <a:rPr lang="en-US" dirty="0" err="1" smtClean="0"/>
              <a:t>biến</a:t>
            </a:r>
            <a:endParaRPr lang="en-US" dirty="0"/>
          </a:p>
        </p:txBody>
      </p:sp>
    </p:spTree>
    <p:extLst>
      <p:ext uri="{BB962C8B-B14F-4D97-AF65-F5344CB8AC3E}">
        <p14:creationId xmlns:p14="http://schemas.microsoft.com/office/powerpoint/2010/main" val="319690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Comment</a:t>
            </a:r>
            <a:endParaRPr lang="en-US" dirty="0"/>
          </a:p>
        </p:txBody>
      </p:sp>
      <p:sp>
        <p:nvSpPr>
          <p:cNvPr id="3" name="Content Placeholder 2"/>
          <p:cNvSpPr>
            <a:spLocks noGrp="1"/>
          </p:cNvSpPr>
          <p:nvPr>
            <p:ph idx="1"/>
          </p:nvPr>
        </p:nvSpPr>
        <p:spPr/>
        <p:txBody>
          <a:bodyPr/>
          <a:lstStyle/>
          <a:p>
            <a:r>
              <a:rPr lang="en-US" dirty="0" err="1" smtClean="0"/>
              <a:t>Cách</a:t>
            </a:r>
            <a:r>
              <a:rPr lang="en-US" dirty="0" smtClean="0"/>
              <a:t> 1: </a:t>
            </a:r>
            <a:r>
              <a:rPr lang="en-US" dirty="0" err="1" smtClean="0"/>
              <a:t>Dùng</a:t>
            </a:r>
            <a:r>
              <a:rPr lang="en-US" dirty="0" smtClean="0"/>
              <a:t> // (comment </a:t>
            </a:r>
            <a:r>
              <a:rPr lang="en-US" dirty="0" err="1" smtClean="0"/>
              <a:t>theo</a:t>
            </a:r>
            <a:r>
              <a:rPr lang="en-US" dirty="0" smtClean="0"/>
              <a:t> </a:t>
            </a:r>
            <a:r>
              <a:rPr lang="en-US" dirty="0" err="1" smtClean="0"/>
              <a:t>từng</a:t>
            </a:r>
            <a:r>
              <a:rPr lang="en-US" dirty="0" smtClean="0"/>
              <a:t> </a:t>
            </a:r>
            <a:r>
              <a:rPr lang="en-US" dirty="0" err="1" smtClean="0"/>
              <a:t>dòng</a:t>
            </a:r>
            <a:r>
              <a:rPr lang="en-US" dirty="0" smtClean="0"/>
              <a:t>)</a:t>
            </a:r>
          </a:p>
          <a:p>
            <a:r>
              <a:rPr lang="en-US" dirty="0" err="1" smtClean="0"/>
              <a:t>Cách</a:t>
            </a:r>
            <a:r>
              <a:rPr lang="en-US" dirty="0" smtClean="0"/>
              <a:t> 2: </a:t>
            </a:r>
            <a:r>
              <a:rPr lang="en-US" dirty="0" err="1" smtClean="0"/>
              <a:t>Dùng</a:t>
            </a:r>
            <a:r>
              <a:rPr lang="en-US" dirty="0" smtClean="0"/>
              <a:t> /*   …..    */ (comment </a:t>
            </a:r>
            <a:r>
              <a:rPr lang="en-US" dirty="0" err="1" smtClean="0"/>
              <a:t>nhiều</a:t>
            </a:r>
            <a:r>
              <a:rPr lang="en-US" dirty="0" smtClean="0"/>
              <a:t> </a:t>
            </a:r>
            <a:r>
              <a:rPr lang="en-US" dirty="0" err="1" smtClean="0"/>
              <a:t>dòng</a:t>
            </a:r>
            <a:r>
              <a:rPr lang="en-US" dirty="0" smtClean="0"/>
              <a:t>)</a:t>
            </a:r>
          </a:p>
          <a:p>
            <a:r>
              <a:rPr lang="en-US" dirty="0" err="1" smtClean="0"/>
              <a:t>Cách</a:t>
            </a:r>
            <a:r>
              <a:rPr lang="en-US" dirty="0" smtClean="0"/>
              <a:t> 3: </a:t>
            </a:r>
            <a:r>
              <a:rPr lang="en-US" dirty="0" err="1" smtClean="0"/>
              <a:t>Dùng</a:t>
            </a:r>
            <a:r>
              <a:rPr lang="en-US" dirty="0" smtClean="0"/>
              <a:t> /// (</a:t>
            </a:r>
            <a:r>
              <a:rPr lang="en-US" dirty="0" err="1" smtClean="0"/>
              <a:t>Đây</a:t>
            </a:r>
            <a:r>
              <a:rPr lang="en-US" dirty="0" smtClean="0"/>
              <a:t> </a:t>
            </a:r>
            <a:r>
              <a:rPr lang="en-US" dirty="0" err="1" smtClean="0"/>
              <a:t>là</a:t>
            </a:r>
            <a:r>
              <a:rPr lang="en-US" dirty="0" smtClean="0"/>
              <a:t> comment </a:t>
            </a:r>
            <a:r>
              <a:rPr lang="en-US" dirty="0" err="1" smtClean="0"/>
              <a:t>dạng</a:t>
            </a:r>
            <a:r>
              <a:rPr lang="en-US" dirty="0" smtClean="0"/>
              <a:t> xml, </a:t>
            </a:r>
            <a:r>
              <a:rPr lang="en-US" dirty="0" err="1" smtClean="0"/>
              <a:t>dùng</a:t>
            </a:r>
            <a:r>
              <a:rPr lang="en-US" dirty="0" smtClean="0"/>
              <a:t> </a:t>
            </a:r>
            <a:r>
              <a:rPr lang="en-US" dirty="0" err="1" smtClean="0"/>
              <a:t>để</a:t>
            </a:r>
            <a:r>
              <a:rPr lang="en-US" dirty="0" smtClean="0"/>
              <a:t> comment </a:t>
            </a:r>
            <a:r>
              <a:rPr lang="en-US" dirty="0" err="1" smtClean="0"/>
              <a:t>cho</a:t>
            </a:r>
            <a:r>
              <a:rPr lang="en-US" dirty="0" smtClean="0"/>
              <a:t> </a:t>
            </a:r>
            <a:r>
              <a:rPr lang="en-US" dirty="0" err="1" smtClean="0"/>
              <a:t>các</a:t>
            </a:r>
            <a:r>
              <a:rPr lang="en-US" dirty="0" smtClean="0"/>
              <a:t> </a:t>
            </a:r>
            <a:r>
              <a:rPr lang="en-US" dirty="0" err="1" smtClean="0"/>
              <a:t>hàm</a:t>
            </a:r>
            <a:r>
              <a:rPr lang="en-US" dirty="0" smtClean="0"/>
              <a:t> – </a:t>
            </a:r>
            <a:r>
              <a:rPr lang="en-US" dirty="0" err="1" smtClean="0"/>
              <a:t>sẽ</a:t>
            </a:r>
            <a:r>
              <a:rPr lang="en-US" dirty="0" smtClean="0"/>
              <a:t> </a:t>
            </a:r>
            <a:r>
              <a:rPr lang="en-US" dirty="0" err="1" smtClean="0"/>
              <a:t>tìm</a:t>
            </a:r>
            <a:r>
              <a:rPr lang="en-US" dirty="0" smtClean="0"/>
              <a:t> </a:t>
            </a:r>
            <a:r>
              <a:rPr lang="en-US" dirty="0" err="1" smtClean="0"/>
              <a:t>hiểu</a:t>
            </a:r>
            <a:r>
              <a:rPr lang="en-US" dirty="0"/>
              <a:t> </a:t>
            </a:r>
            <a:r>
              <a:rPr lang="en-US" dirty="0" smtClean="0"/>
              <a:t>ở </a:t>
            </a:r>
            <a:r>
              <a:rPr lang="en-US" dirty="0" err="1" smtClean="0"/>
              <a:t>bài</a:t>
            </a:r>
            <a:r>
              <a:rPr lang="en-US" dirty="0" smtClean="0"/>
              <a:t> </a:t>
            </a:r>
            <a:r>
              <a:rPr lang="en-US" dirty="0" err="1" smtClean="0"/>
              <a:t>học</a:t>
            </a:r>
            <a:r>
              <a:rPr lang="en-US" dirty="0" smtClean="0"/>
              <a:t> </a:t>
            </a:r>
            <a:r>
              <a:rPr lang="en-US" dirty="0" err="1" smtClean="0"/>
              <a:t>về</a:t>
            </a:r>
            <a:r>
              <a:rPr lang="en-US" dirty="0" smtClean="0"/>
              <a:t> </a:t>
            </a:r>
            <a:r>
              <a:rPr lang="en-US" dirty="0" err="1" smtClean="0"/>
              <a:t>hàm</a:t>
            </a:r>
            <a:r>
              <a:rPr lang="en-US" dirty="0" smtClean="0"/>
              <a:t>)</a:t>
            </a:r>
            <a:endParaRPr lang="en-US" dirty="0"/>
          </a:p>
        </p:txBody>
      </p:sp>
      <p:pic>
        <p:nvPicPr>
          <p:cNvPr id="4" name="Picture 3"/>
          <p:cNvPicPr>
            <a:picLocks noChangeAspect="1"/>
          </p:cNvPicPr>
          <p:nvPr/>
        </p:nvPicPr>
        <p:blipFill>
          <a:blip r:embed="rId2"/>
          <a:stretch>
            <a:fillRect/>
          </a:stretch>
        </p:blipFill>
        <p:spPr>
          <a:xfrm>
            <a:off x="3354514" y="3793807"/>
            <a:ext cx="4714875" cy="2105025"/>
          </a:xfrm>
          <a:prstGeom prst="rect">
            <a:avLst/>
          </a:prstGeom>
        </p:spPr>
      </p:pic>
    </p:spTree>
    <p:extLst>
      <p:ext uri="{BB962C8B-B14F-4D97-AF65-F5344CB8AC3E}">
        <p14:creationId xmlns:p14="http://schemas.microsoft.com/office/powerpoint/2010/main" val="4246074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Cấu</a:t>
            </a:r>
            <a:r>
              <a:rPr lang="en-US" dirty="0" smtClean="0"/>
              <a:t> </a:t>
            </a:r>
            <a:r>
              <a:rPr lang="en-US" dirty="0" err="1" smtClean="0"/>
              <a:t>trúc</a:t>
            </a:r>
            <a:r>
              <a:rPr lang="en-US" dirty="0" smtClean="0"/>
              <a:t> 1 </a:t>
            </a:r>
            <a:r>
              <a:rPr lang="en-US" dirty="0" err="1" smtClean="0"/>
              <a:t>chương</a:t>
            </a:r>
            <a:r>
              <a:rPr lang="en-US" dirty="0" smtClean="0"/>
              <a:t> </a:t>
            </a:r>
            <a:r>
              <a:rPr lang="en-US" dirty="0" err="1" smtClean="0"/>
              <a:t>trình</a:t>
            </a:r>
            <a:r>
              <a:rPr lang="en-US" dirty="0" smtClean="0"/>
              <a:t> C++ </a:t>
            </a:r>
            <a:r>
              <a:rPr lang="en-US" dirty="0" err="1" smtClean="0"/>
              <a:t>cơ</a:t>
            </a:r>
            <a:r>
              <a:rPr lang="en-US" dirty="0" smtClean="0"/>
              <a:t> </a:t>
            </a:r>
            <a:r>
              <a:rPr lang="en-US" dirty="0" err="1" smtClean="0"/>
              <a:t>bản</a:t>
            </a:r>
            <a:endParaRPr lang="en-US" dirty="0"/>
          </a:p>
        </p:txBody>
      </p:sp>
      <p:sp>
        <p:nvSpPr>
          <p:cNvPr id="3" name="Content Placeholder 2"/>
          <p:cNvSpPr>
            <a:spLocks noGrp="1"/>
          </p:cNvSpPr>
          <p:nvPr>
            <p:ph idx="1"/>
          </p:nvPr>
        </p:nvSpPr>
        <p:spPr/>
        <p:txBody>
          <a:bodyPr/>
          <a:lstStyle/>
          <a:p>
            <a:r>
              <a:rPr lang="en-US" dirty="0" err="1" smtClean="0"/>
              <a:t>Hàm</a:t>
            </a:r>
            <a:r>
              <a:rPr lang="en-US" dirty="0" smtClean="0"/>
              <a:t> main (</a:t>
            </a:r>
            <a:r>
              <a:rPr lang="en-US" dirty="0" err="1" smtClean="0"/>
              <a:t>bắt</a:t>
            </a:r>
            <a:r>
              <a:rPr lang="en-US" dirty="0" smtClean="0"/>
              <a:t> </a:t>
            </a:r>
            <a:r>
              <a:rPr lang="en-US" dirty="0" err="1" smtClean="0"/>
              <a:t>buộc</a:t>
            </a:r>
            <a:r>
              <a:rPr lang="en-US" dirty="0" smtClean="0"/>
              <a:t> </a:t>
            </a:r>
            <a:r>
              <a:rPr lang="en-US" dirty="0" err="1" smtClean="0"/>
              <a:t>phải</a:t>
            </a:r>
            <a:r>
              <a:rPr lang="en-US" dirty="0" smtClean="0"/>
              <a:t> </a:t>
            </a:r>
            <a:r>
              <a:rPr lang="en-US" dirty="0" err="1" smtClean="0"/>
              <a:t>có</a:t>
            </a:r>
            <a:r>
              <a:rPr lang="en-US" dirty="0" smtClean="0"/>
              <a:t>)</a:t>
            </a:r>
          </a:p>
          <a:p>
            <a:pPr lvl="1"/>
            <a:r>
              <a:rPr lang="en-US" dirty="0" err="1" smtClean="0"/>
              <a:t>Kiểu</a:t>
            </a:r>
            <a:r>
              <a:rPr lang="en-US" dirty="0" smtClean="0"/>
              <a:t> </a:t>
            </a:r>
            <a:r>
              <a:rPr lang="en-US" dirty="0" err="1" smtClean="0"/>
              <a:t>trả</a:t>
            </a:r>
            <a:r>
              <a:rPr lang="en-US" dirty="0" smtClean="0"/>
              <a:t> </a:t>
            </a:r>
            <a:r>
              <a:rPr lang="en-US" dirty="0" err="1" smtClean="0"/>
              <a:t>về</a:t>
            </a:r>
            <a:r>
              <a:rPr lang="en-US" dirty="0" smtClean="0"/>
              <a:t> main (</a:t>
            </a:r>
            <a:r>
              <a:rPr lang="en-US" dirty="0" err="1" smtClean="0"/>
              <a:t>int</a:t>
            </a:r>
            <a:r>
              <a:rPr lang="en-US" dirty="0" smtClean="0"/>
              <a:t>) (</a:t>
            </a:r>
            <a:r>
              <a:rPr lang="en-US" dirty="0" err="1" smtClean="0"/>
              <a:t>Tiếng</a:t>
            </a:r>
            <a:r>
              <a:rPr lang="en-US" dirty="0" smtClean="0"/>
              <a:t> </a:t>
            </a:r>
            <a:r>
              <a:rPr lang="en-US" dirty="0" err="1" smtClean="0"/>
              <a:t>Anh</a:t>
            </a:r>
            <a:r>
              <a:rPr lang="en-US" dirty="0" smtClean="0"/>
              <a:t>: </a:t>
            </a:r>
            <a:r>
              <a:rPr lang="en-US" dirty="0" err="1" smtClean="0"/>
              <a:t>interger</a:t>
            </a:r>
            <a:r>
              <a:rPr lang="en-US" dirty="0" smtClean="0"/>
              <a:t>)</a:t>
            </a:r>
          </a:p>
          <a:p>
            <a:pPr lvl="1"/>
            <a:r>
              <a:rPr lang="en-US" dirty="0" err="1" smtClean="0"/>
              <a:t>Thân</a:t>
            </a:r>
            <a:r>
              <a:rPr lang="en-US" dirty="0" smtClean="0"/>
              <a:t> </a:t>
            </a:r>
            <a:r>
              <a:rPr lang="en-US" dirty="0" err="1" smtClean="0"/>
              <a:t>hàm</a:t>
            </a:r>
            <a:r>
              <a:rPr lang="en-US" dirty="0" smtClean="0"/>
              <a:t> main ( </a:t>
            </a:r>
            <a:r>
              <a:rPr lang="en-US" dirty="0" err="1" smtClean="0"/>
              <a:t>nằm</a:t>
            </a:r>
            <a:r>
              <a:rPr lang="en-US" dirty="0" smtClean="0"/>
              <a:t> </a:t>
            </a:r>
            <a:r>
              <a:rPr lang="en-US" dirty="0" err="1" smtClean="0"/>
              <a:t>giữa</a:t>
            </a:r>
            <a:r>
              <a:rPr lang="en-US" dirty="0" smtClean="0"/>
              <a:t> </a:t>
            </a:r>
            <a:r>
              <a:rPr lang="en-US" dirty="0" err="1" smtClean="0"/>
              <a:t>cặp</a:t>
            </a:r>
            <a:r>
              <a:rPr lang="en-US" dirty="0" smtClean="0"/>
              <a:t> </a:t>
            </a:r>
            <a:r>
              <a:rPr lang="en-US" dirty="0" err="1" smtClean="0"/>
              <a:t>ngoặc</a:t>
            </a:r>
            <a:r>
              <a:rPr lang="en-US" dirty="0" smtClean="0"/>
              <a:t> </a:t>
            </a:r>
            <a:r>
              <a:rPr lang="en-US" dirty="0" err="1" smtClean="0"/>
              <a:t>nhọn</a:t>
            </a:r>
            <a:r>
              <a:rPr lang="en-US" dirty="0" smtClean="0"/>
              <a:t> { … } )</a:t>
            </a:r>
          </a:p>
          <a:p>
            <a:pPr lvl="1"/>
            <a:r>
              <a:rPr lang="en-US" dirty="0" err="1" smtClean="0"/>
              <a:t>Giá</a:t>
            </a:r>
            <a:r>
              <a:rPr lang="en-US" dirty="0" smtClean="0"/>
              <a:t> </a:t>
            </a:r>
            <a:r>
              <a:rPr lang="en-US" dirty="0" err="1" smtClean="0"/>
              <a:t>trị</a:t>
            </a:r>
            <a:r>
              <a:rPr lang="en-US" dirty="0" smtClean="0"/>
              <a:t> </a:t>
            </a:r>
            <a:r>
              <a:rPr lang="en-US" dirty="0" err="1" smtClean="0"/>
              <a:t>trả</a:t>
            </a:r>
            <a:r>
              <a:rPr lang="en-US" dirty="0" smtClean="0"/>
              <a:t> </a:t>
            </a:r>
            <a:r>
              <a:rPr lang="en-US" dirty="0" err="1" smtClean="0"/>
              <a:t>về</a:t>
            </a:r>
            <a:r>
              <a:rPr lang="en-US" dirty="0" smtClean="0"/>
              <a:t> (</a:t>
            </a:r>
            <a:r>
              <a:rPr lang="en-US" dirty="0" err="1" smtClean="0"/>
              <a:t>Nếu</a:t>
            </a:r>
            <a:r>
              <a:rPr lang="en-US" dirty="0" smtClean="0"/>
              <a:t> </a:t>
            </a:r>
            <a:r>
              <a:rPr lang="en-US" dirty="0" err="1" smtClean="0"/>
              <a:t>không</a:t>
            </a:r>
            <a:r>
              <a:rPr lang="en-US" dirty="0" smtClean="0"/>
              <a:t> </a:t>
            </a:r>
            <a:r>
              <a:rPr lang="en-US" dirty="0" err="1" smtClean="0"/>
              <a:t>có</a:t>
            </a:r>
            <a:r>
              <a:rPr lang="en-US" dirty="0" smtClean="0"/>
              <a:t> IDE </a:t>
            </a:r>
            <a:r>
              <a:rPr lang="en-US" dirty="0" err="1" smtClean="0"/>
              <a:t>sẽ</a:t>
            </a:r>
            <a:r>
              <a:rPr lang="en-US" dirty="0" smtClean="0"/>
              <a:t> </a:t>
            </a:r>
            <a:r>
              <a:rPr lang="en-US" dirty="0" err="1" smtClean="0"/>
              <a:t>tự</a:t>
            </a:r>
            <a:r>
              <a:rPr lang="en-US" dirty="0" smtClean="0"/>
              <a:t> </a:t>
            </a:r>
            <a:r>
              <a:rPr lang="en-US" dirty="0" err="1" smtClean="0"/>
              <a:t>lấy</a:t>
            </a:r>
            <a:r>
              <a:rPr lang="en-US" dirty="0" smtClean="0"/>
              <a:t> </a:t>
            </a:r>
            <a:r>
              <a:rPr lang="en-US" dirty="0" err="1" smtClean="0"/>
              <a:t>giá</a:t>
            </a:r>
            <a:r>
              <a:rPr lang="en-US" dirty="0" smtClean="0"/>
              <a:t> </a:t>
            </a:r>
            <a:r>
              <a:rPr lang="en-US" dirty="0" err="1" smtClean="0"/>
              <a:t>trị</a:t>
            </a:r>
            <a:r>
              <a:rPr lang="en-US" dirty="0" smtClean="0"/>
              <a:t> </a:t>
            </a:r>
            <a:r>
              <a:rPr lang="en-US" dirty="0" err="1" smtClean="0"/>
              <a:t>để</a:t>
            </a:r>
            <a:r>
              <a:rPr lang="en-US" dirty="0" smtClean="0"/>
              <a:t> </a:t>
            </a:r>
            <a:r>
              <a:rPr lang="en-US" dirty="0" err="1" smtClean="0"/>
              <a:t>trả</a:t>
            </a:r>
            <a:r>
              <a:rPr lang="en-US" dirty="0" smtClean="0"/>
              <a:t> </a:t>
            </a:r>
            <a:r>
              <a:rPr lang="en-US" dirty="0" err="1" smtClean="0"/>
              <a:t>về</a:t>
            </a:r>
            <a:r>
              <a:rPr lang="en-US" dirty="0" smtClean="0"/>
              <a:t>)</a:t>
            </a:r>
          </a:p>
          <a:p>
            <a:r>
              <a:rPr lang="en-US" dirty="0" err="1" smtClean="0"/>
              <a:t>Những</a:t>
            </a:r>
            <a:r>
              <a:rPr lang="en-US" dirty="0" smtClean="0"/>
              <a:t> </a:t>
            </a:r>
            <a:r>
              <a:rPr lang="en-US" dirty="0" err="1" smtClean="0"/>
              <a:t>dòng</a:t>
            </a:r>
            <a:r>
              <a:rPr lang="en-US" dirty="0" smtClean="0"/>
              <a:t> </a:t>
            </a:r>
            <a:r>
              <a:rPr lang="en-US" dirty="0" err="1" smtClean="0"/>
              <a:t>lệnh</a:t>
            </a:r>
            <a:r>
              <a:rPr lang="en-US" dirty="0" smtClean="0"/>
              <a:t> </a:t>
            </a:r>
            <a:r>
              <a:rPr lang="en-US" dirty="0" err="1" smtClean="0"/>
              <a:t>trong</a:t>
            </a:r>
            <a:r>
              <a:rPr lang="en-US" dirty="0" smtClean="0"/>
              <a:t> </a:t>
            </a:r>
            <a:r>
              <a:rPr lang="en-US" dirty="0" err="1" smtClean="0"/>
              <a:t>hàm</a:t>
            </a:r>
            <a:r>
              <a:rPr lang="en-US" dirty="0" smtClean="0"/>
              <a:t> main ( </a:t>
            </a:r>
            <a:r>
              <a:rPr lang="en-US" dirty="0" err="1" smtClean="0"/>
              <a:t>có</a:t>
            </a:r>
            <a:r>
              <a:rPr lang="en-US" dirty="0" smtClean="0"/>
              <a:t> ; </a:t>
            </a:r>
            <a:r>
              <a:rPr lang="en-US" dirty="0" err="1" smtClean="0"/>
              <a:t>kết</a:t>
            </a:r>
            <a:r>
              <a:rPr lang="en-US" dirty="0" smtClean="0"/>
              <a:t> </a:t>
            </a:r>
            <a:r>
              <a:rPr lang="en-US" dirty="0" err="1" smtClean="0"/>
              <a:t>thúc</a:t>
            </a:r>
            <a:r>
              <a:rPr lang="en-US" dirty="0" smtClean="0"/>
              <a:t> </a:t>
            </a:r>
            <a:r>
              <a:rPr lang="en-US" dirty="0" err="1" smtClean="0"/>
              <a:t>các</a:t>
            </a:r>
            <a:r>
              <a:rPr lang="en-US" dirty="0" smtClean="0"/>
              <a:t> </a:t>
            </a:r>
            <a:r>
              <a:rPr lang="en-US" dirty="0" err="1" smtClean="0"/>
              <a:t>lệnh</a:t>
            </a:r>
            <a:r>
              <a:rPr lang="en-US" dirty="0" smtClean="0"/>
              <a:t>)</a:t>
            </a:r>
          </a:p>
          <a:p>
            <a:r>
              <a:rPr lang="en-US" dirty="0" smtClean="0"/>
              <a:t>Comment (</a:t>
            </a:r>
            <a:r>
              <a:rPr lang="en-US" dirty="0" err="1" smtClean="0"/>
              <a:t>có</a:t>
            </a:r>
            <a:r>
              <a:rPr lang="en-US" dirty="0" smtClean="0"/>
              <a:t> </a:t>
            </a:r>
            <a:r>
              <a:rPr lang="en-US" dirty="0" err="1" smtClean="0"/>
              <a:t>hoặc</a:t>
            </a:r>
            <a:r>
              <a:rPr lang="en-US" dirty="0" smtClean="0"/>
              <a:t> </a:t>
            </a:r>
            <a:r>
              <a:rPr lang="en-US" dirty="0" err="1" smtClean="0"/>
              <a:t>không</a:t>
            </a:r>
            <a:r>
              <a:rPr lang="en-US" dirty="0"/>
              <a:t> </a:t>
            </a:r>
            <a:r>
              <a:rPr lang="en-US" dirty="0" err="1" smtClean="0"/>
              <a:t>đều</a:t>
            </a:r>
            <a:r>
              <a:rPr lang="en-US" dirty="0" smtClean="0"/>
              <a:t> </a:t>
            </a:r>
            <a:r>
              <a:rPr lang="en-US" dirty="0" err="1" smtClean="0"/>
              <a:t>được</a:t>
            </a:r>
            <a:r>
              <a:rPr lang="en-US" dirty="0" smtClean="0"/>
              <a:t>)</a:t>
            </a:r>
          </a:p>
          <a:p>
            <a:r>
              <a:rPr lang="en-US" dirty="0" err="1" smtClean="0"/>
              <a:t>Tích</a:t>
            </a:r>
            <a:r>
              <a:rPr lang="en-US" dirty="0" smtClean="0"/>
              <a:t> </a:t>
            </a:r>
            <a:r>
              <a:rPr lang="en-US" dirty="0" err="1" smtClean="0"/>
              <a:t>hợp</a:t>
            </a:r>
            <a:r>
              <a:rPr lang="en-US" dirty="0" smtClean="0"/>
              <a:t> </a:t>
            </a:r>
            <a:r>
              <a:rPr lang="en-US" dirty="0" err="1" smtClean="0"/>
              <a:t>thư</a:t>
            </a:r>
            <a:r>
              <a:rPr lang="en-US" dirty="0" smtClean="0"/>
              <a:t> </a:t>
            </a:r>
            <a:r>
              <a:rPr lang="en-US" dirty="0" err="1" smtClean="0"/>
              <a:t>viện</a:t>
            </a:r>
            <a:r>
              <a:rPr lang="en-US" dirty="0" smtClean="0"/>
              <a:t> </a:t>
            </a:r>
            <a:r>
              <a:rPr lang="en-US" dirty="0" err="1" smtClean="0"/>
              <a:t>và</a:t>
            </a:r>
            <a:r>
              <a:rPr lang="en-US" dirty="0" smtClean="0"/>
              <a:t> </a:t>
            </a:r>
            <a:r>
              <a:rPr lang="en-US" dirty="0" err="1" smtClean="0"/>
              <a:t>không</a:t>
            </a:r>
            <a:r>
              <a:rPr lang="en-US" dirty="0" smtClean="0"/>
              <a:t> </a:t>
            </a:r>
            <a:r>
              <a:rPr lang="en-US" dirty="0" err="1" smtClean="0"/>
              <a:t>gian</a:t>
            </a:r>
            <a:r>
              <a:rPr lang="en-US" dirty="0" smtClean="0"/>
              <a:t> </a:t>
            </a:r>
            <a:r>
              <a:rPr lang="en-US" dirty="0" err="1" smtClean="0"/>
              <a:t>tên</a:t>
            </a:r>
            <a:r>
              <a:rPr lang="en-US" dirty="0" smtClean="0"/>
              <a:t> (</a:t>
            </a:r>
            <a:r>
              <a:rPr lang="en-US" dirty="0" err="1" smtClean="0"/>
              <a:t>Phụ</a:t>
            </a:r>
            <a:r>
              <a:rPr lang="en-US" dirty="0" smtClean="0"/>
              <a:t> </a:t>
            </a:r>
            <a:r>
              <a:rPr lang="en-US" dirty="0" err="1" smtClean="0"/>
              <a:t>thuộc</a:t>
            </a:r>
            <a:r>
              <a:rPr lang="en-US" dirty="0" smtClean="0"/>
              <a:t> </a:t>
            </a:r>
            <a:r>
              <a:rPr lang="en-US" dirty="0" err="1" smtClean="0"/>
              <a:t>vào</a:t>
            </a:r>
            <a:r>
              <a:rPr lang="en-US" dirty="0" smtClean="0"/>
              <a:t> </a:t>
            </a:r>
            <a:r>
              <a:rPr lang="en-US" dirty="0" err="1" smtClean="0"/>
              <a:t>lệnh</a:t>
            </a:r>
            <a:r>
              <a:rPr lang="en-US" dirty="0" smtClean="0"/>
              <a:t> ta </a:t>
            </a:r>
            <a:r>
              <a:rPr lang="en-US" dirty="0" err="1" smtClean="0"/>
              <a:t>sử</a:t>
            </a:r>
            <a:r>
              <a:rPr lang="en-US" dirty="0" smtClean="0"/>
              <a:t> </a:t>
            </a:r>
            <a:r>
              <a:rPr lang="en-US" dirty="0" err="1" smtClean="0"/>
              <a:t>dụng</a:t>
            </a:r>
            <a:r>
              <a:rPr lang="en-US" dirty="0" smtClean="0"/>
              <a:t>)</a:t>
            </a:r>
          </a:p>
        </p:txBody>
      </p:sp>
    </p:spTree>
    <p:extLst>
      <p:ext uri="{BB962C8B-B14F-4D97-AF65-F5344CB8AC3E}">
        <p14:creationId xmlns:p14="http://schemas.microsoft.com/office/powerpoint/2010/main" val="75934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Từ</a:t>
            </a:r>
            <a:r>
              <a:rPr lang="en-US" dirty="0" smtClean="0"/>
              <a:t> </a:t>
            </a:r>
            <a:r>
              <a:rPr lang="en-US" dirty="0" err="1" smtClean="0"/>
              <a:t>khóa</a:t>
            </a:r>
            <a:r>
              <a:rPr lang="en-US" dirty="0" smtClean="0"/>
              <a:t> </a:t>
            </a:r>
            <a:r>
              <a:rPr lang="en-US" dirty="0" err="1" smtClean="0"/>
              <a:t>trong</a:t>
            </a:r>
            <a:r>
              <a:rPr lang="en-US" dirty="0" smtClean="0"/>
              <a:t> C++</a:t>
            </a:r>
            <a:endParaRPr lang="en-US" dirty="0"/>
          </a:p>
        </p:txBody>
      </p:sp>
      <p:pic>
        <p:nvPicPr>
          <p:cNvPr id="2050" name="Picture 2" descr="https://raw.githubusercontent.com/nguyenchiemminhvu/CPP-Tutorial/master/1-cpp-co-ban/1-2-lenh-khoi-lenh-tu-khoa/keyword.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23744" y="1752600"/>
            <a:ext cx="7360920" cy="4229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5145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Xuất</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cơ</a:t>
            </a:r>
            <a:r>
              <a:rPr lang="en-US" dirty="0" smtClean="0"/>
              <a:t> </a:t>
            </a:r>
            <a:r>
              <a:rPr lang="en-US" dirty="0" err="1" smtClean="0"/>
              <a:t>bản</a:t>
            </a:r>
            <a:endParaRPr lang="en-US" dirty="0"/>
          </a:p>
        </p:txBody>
      </p:sp>
      <p:sp>
        <p:nvSpPr>
          <p:cNvPr id="3" name="Content Placeholder 2"/>
          <p:cNvSpPr>
            <a:spLocks noGrp="1"/>
          </p:cNvSpPr>
          <p:nvPr>
            <p:ph idx="1"/>
          </p:nvPr>
        </p:nvSpPr>
        <p:spPr/>
        <p:txBody>
          <a:bodyPr/>
          <a:lstStyle/>
          <a:p>
            <a:r>
              <a:rPr lang="en-US" b="1" dirty="0" err="1" smtClean="0"/>
              <a:t>Xuất</a:t>
            </a:r>
            <a:r>
              <a:rPr lang="en-US" dirty="0" smtClean="0"/>
              <a:t>:  </a:t>
            </a:r>
            <a:r>
              <a:rPr lang="en-US" dirty="0" err="1" smtClean="0"/>
              <a:t>cout</a:t>
            </a:r>
            <a:r>
              <a:rPr lang="en-US" dirty="0" smtClean="0"/>
              <a:t> &lt;&lt; &lt;</a:t>
            </a:r>
            <a:r>
              <a:rPr lang="en-US" dirty="0" err="1" smtClean="0"/>
              <a:t>Nội</a:t>
            </a:r>
            <a:r>
              <a:rPr lang="en-US" dirty="0" smtClean="0"/>
              <a:t> dung </a:t>
            </a:r>
            <a:r>
              <a:rPr lang="en-US" dirty="0" err="1" smtClean="0"/>
              <a:t>xuất</a:t>
            </a:r>
            <a:r>
              <a:rPr lang="en-US" dirty="0" smtClean="0"/>
              <a:t> </a:t>
            </a:r>
            <a:r>
              <a:rPr lang="en-US" dirty="0" err="1" smtClean="0"/>
              <a:t>ra</a:t>
            </a:r>
            <a:r>
              <a:rPr lang="en-US" dirty="0" smtClean="0"/>
              <a:t>&gt;;</a:t>
            </a:r>
          </a:p>
          <a:p>
            <a:r>
              <a:rPr lang="en-US" dirty="0" err="1" smtClean="0"/>
              <a:t>Ví</a:t>
            </a:r>
            <a:r>
              <a:rPr lang="en-US" dirty="0" smtClean="0"/>
              <a:t> </a:t>
            </a:r>
            <a:r>
              <a:rPr lang="en-US" dirty="0" err="1" smtClean="0"/>
              <a:t>dụ</a:t>
            </a:r>
            <a:r>
              <a:rPr lang="en-US" dirty="0" smtClean="0"/>
              <a:t>:  </a:t>
            </a:r>
            <a:r>
              <a:rPr lang="en-US" dirty="0" err="1" smtClean="0"/>
              <a:t>cout</a:t>
            </a:r>
            <a:r>
              <a:rPr lang="en-US" dirty="0" smtClean="0"/>
              <a:t> &lt;&lt; “Xin </a:t>
            </a:r>
            <a:r>
              <a:rPr lang="en-US" dirty="0" err="1" smtClean="0"/>
              <a:t>chao</a:t>
            </a:r>
            <a:r>
              <a:rPr lang="en-US" dirty="0" smtClean="0"/>
              <a:t>. </a:t>
            </a:r>
            <a:r>
              <a:rPr lang="en-US" dirty="0" err="1" smtClean="0"/>
              <a:t>Toi</a:t>
            </a:r>
            <a:r>
              <a:rPr lang="en-US" dirty="0" smtClean="0"/>
              <a:t> ” &lt;&lt; 22 &lt;&lt;“ </a:t>
            </a:r>
            <a:r>
              <a:rPr lang="en-US" dirty="0" err="1" smtClean="0"/>
              <a:t>tuoi</a:t>
            </a:r>
            <a:r>
              <a:rPr lang="en-US" dirty="0" smtClean="0"/>
              <a:t>”;</a:t>
            </a:r>
          </a:p>
          <a:p>
            <a:r>
              <a:rPr lang="en-US" dirty="0" err="1" smtClean="0"/>
              <a:t>Khác</a:t>
            </a:r>
            <a:r>
              <a:rPr lang="en-US" dirty="0" smtClean="0"/>
              <a:t>: </a:t>
            </a:r>
            <a:r>
              <a:rPr lang="en-US" dirty="0" err="1" smtClean="0"/>
              <a:t>std</a:t>
            </a:r>
            <a:r>
              <a:rPr lang="en-US" dirty="0" smtClean="0"/>
              <a:t>::</a:t>
            </a:r>
            <a:r>
              <a:rPr lang="en-US" dirty="0" err="1" smtClean="0"/>
              <a:t>cout</a:t>
            </a:r>
            <a:r>
              <a:rPr lang="en-US" dirty="0" smtClean="0"/>
              <a:t> &lt;&lt; “ Xin </a:t>
            </a:r>
            <a:r>
              <a:rPr lang="en-US" dirty="0" err="1" smtClean="0"/>
              <a:t>chao</a:t>
            </a:r>
            <a:r>
              <a:rPr lang="en-US" dirty="0" smtClean="0"/>
              <a:t> </a:t>
            </a:r>
            <a:r>
              <a:rPr lang="en-US" dirty="0" err="1" smtClean="0"/>
              <a:t>moi</a:t>
            </a:r>
            <a:r>
              <a:rPr lang="en-US" dirty="0" smtClean="0"/>
              <a:t> </a:t>
            </a:r>
            <a:r>
              <a:rPr lang="en-US" dirty="0" err="1" smtClean="0"/>
              <a:t>nguoi</a:t>
            </a:r>
            <a:r>
              <a:rPr lang="en-US" dirty="0" smtClean="0"/>
              <a:t> “;</a:t>
            </a:r>
          </a:p>
          <a:p>
            <a:pPr marL="0" indent="0">
              <a:buNone/>
            </a:pPr>
            <a:r>
              <a:rPr lang="en-US" dirty="0" smtClean="0"/>
              <a:t>(</a:t>
            </a:r>
            <a:r>
              <a:rPr lang="en-US" dirty="0" err="1" smtClean="0"/>
              <a:t>Trường</a:t>
            </a:r>
            <a:r>
              <a:rPr lang="en-US" dirty="0" smtClean="0"/>
              <a:t> </a:t>
            </a:r>
            <a:r>
              <a:rPr lang="en-US" dirty="0" err="1" smtClean="0"/>
              <a:t>hợp</a:t>
            </a:r>
            <a:r>
              <a:rPr lang="en-US" dirty="0" smtClean="0"/>
              <a:t> </a:t>
            </a:r>
            <a:r>
              <a:rPr lang="en-US" dirty="0" err="1" smtClean="0"/>
              <a:t>không</a:t>
            </a:r>
            <a:r>
              <a:rPr lang="en-US" dirty="0" smtClean="0"/>
              <a:t> </a:t>
            </a:r>
            <a:r>
              <a:rPr lang="en-US" dirty="0" err="1" smtClean="0"/>
              <a:t>dùng</a:t>
            </a:r>
            <a:r>
              <a:rPr lang="en-US" dirty="0" smtClean="0"/>
              <a:t> namespace)</a:t>
            </a:r>
          </a:p>
          <a:p>
            <a:pPr marL="0" indent="0">
              <a:buNone/>
            </a:pPr>
            <a:r>
              <a:rPr lang="en-US" dirty="0" err="1" smtClean="0"/>
              <a:t>Chú</a:t>
            </a:r>
            <a:r>
              <a:rPr lang="en-US" dirty="0" smtClean="0"/>
              <a:t> ý: </a:t>
            </a:r>
            <a:r>
              <a:rPr lang="en-US" dirty="0" err="1" smtClean="0"/>
              <a:t>cout</a:t>
            </a:r>
            <a:r>
              <a:rPr lang="en-US" dirty="0" smtClean="0"/>
              <a:t> </a:t>
            </a:r>
            <a:r>
              <a:rPr lang="en-US" dirty="0" err="1" smtClean="0"/>
              <a:t>nằm</a:t>
            </a:r>
            <a:r>
              <a:rPr lang="en-US" dirty="0" smtClean="0"/>
              <a:t> </a:t>
            </a:r>
            <a:r>
              <a:rPr lang="en-US" dirty="0" err="1" smtClean="0"/>
              <a:t>trong</a:t>
            </a:r>
            <a:r>
              <a:rPr lang="en-US" dirty="0" smtClean="0"/>
              <a:t> </a:t>
            </a:r>
            <a:r>
              <a:rPr lang="en-US" dirty="0" err="1" smtClean="0"/>
              <a:t>thư</a:t>
            </a:r>
            <a:r>
              <a:rPr lang="en-US" dirty="0" smtClean="0"/>
              <a:t> </a:t>
            </a:r>
            <a:r>
              <a:rPr lang="en-US" dirty="0" err="1" smtClean="0"/>
              <a:t>viện</a:t>
            </a:r>
            <a:r>
              <a:rPr lang="en-US" dirty="0" smtClean="0"/>
              <a:t> </a:t>
            </a:r>
            <a:r>
              <a:rPr lang="en-US" dirty="0" err="1" smtClean="0"/>
              <a:t>iostream</a:t>
            </a:r>
            <a:r>
              <a:rPr lang="en-US" dirty="0" smtClean="0"/>
              <a:t>, </a:t>
            </a:r>
            <a:r>
              <a:rPr lang="en-US" dirty="0" err="1" smtClean="0"/>
              <a:t>trong</a:t>
            </a:r>
            <a:r>
              <a:rPr lang="en-US" dirty="0" smtClean="0"/>
              <a:t> namespace </a:t>
            </a:r>
            <a:r>
              <a:rPr lang="en-US" dirty="0" err="1" smtClean="0"/>
              <a:t>std</a:t>
            </a:r>
            <a:endParaRPr lang="en-US" dirty="0"/>
          </a:p>
        </p:txBody>
      </p:sp>
    </p:spTree>
    <p:extLst>
      <p:ext uri="{BB962C8B-B14F-4D97-AF65-F5344CB8AC3E}">
        <p14:creationId xmlns:p14="http://schemas.microsoft.com/office/powerpoint/2010/main" val="711277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Vấn</a:t>
            </a:r>
            <a:r>
              <a:rPr lang="en-US" dirty="0" smtClean="0"/>
              <a:t> </a:t>
            </a:r>
            <a:r>
              <a:rPr lang="en-US" dirty="0" err="1" smtClean="0"/>
              <a:t>đề</a:t>
            </a:r>
            <a:r>
              <a:rPr lang="en-US" dirty="0" smtClean="0"/>
              <a:t>?</a:t>
            </a:r>
            <a:endParaRPr lang="en-US" dirty="0"/>
          </a:p>
        </p:txBody>
      </p:sp>
      <p:sp>
        <p:nvSpPr>
          <p:cNvPr id="3" name="Content Placeholder 2"/>
          <p:cNvSpPr>
            <a:spLocks noGrp="1"/>
          </p:cNvSpPr>
          <p:nvPr>
            <p:ph idx="1"/>
          </p:nvPr>
        </p:nvSpPr>
        <p:spPr/>
        <p:txBody>
          <a:bodyPr/>
          <a:lstStyle/>
          <a:p>
            <a:r>
              <a:rPr lang="en-US" dirty="0" err="1"/>
              <a:t>c</a:t>
            </a:r>
            <a:r>
              <a:rPr lang="en-US" dirty="0" err="1" smtClean="0"/>
              <a:t>out</a:t>
            </a:r>
            <a:r>
              <a:rPr lang="en-US" dirty="0" smtClean="0"/>
              <a:t> &lt;&lt; “</a:t>
            </a:r>
            <a:r>
              <a:rPr lang="en-US" dirty="0" err="1" smtClean="0"/>
              <a:t>Nguyễn</a:t>
            </a:r>
            <a:r>
              <a:rPr lang="en-US" dirty="0" smtClean="0"/>
              <a:t> </a:t>
            </a:r>
            <a:r>
              <a:rPr lang="en-US" dirty="0" err="1" smtClean="0"/>
              <a:t>Đức</a:t>
            </a:r>
            <a:r>
              <a:rPr lang="en-US" dirty="0" smtClean="0"/>
              <a:t> </a:t>
            </a:r>
            <a:r>
              <a:rPr lang="en-US" dirty="0" err="1" smtClean="0"/>
              <a:t>Thắng</a:t>
            </a:r>
            <a:r>
              <a:rPr lang="en-US" dirty="0" smtClean="0"/>
              <a:t>” &lt;&lt;</a:t>
            </a:r>
            <a:r>
              <a:rPr lang="en-US" dirty="0" err="1" smtClean="0"/>
              <a:t>endl</a:t>
            </a:r>
            <a:r>
              <a:rPr lang="en-US" dirty="0" smtClean="0"/>
              <a:t>;</a:t>
            </a:r>
          </a:p>
          <a:p>
            <a:endParaRPr lang="en-US" dirty="0"/>
          </a:p>
        </p:txBody>
      </p:sp>
      <p:pic>
        <p:nvPicPr>
          <p:cNvPr id="4" name="Picture 3"/>
          <p:cNvPicPr>
            <a:picLocks noChangeAspect="1"/>
          </p:cNvPicPr>
          <p:nvPr/>
        </p:nvPicPr>
        <p:blipFill>
          <a:blip r:embed="rId2"/>
          <a:stretch>
            <a:fillRect/>
          </a:stretch>
        </p:blipFill>
        <p:spPr>
          <a:xfrm>
            <a:off x="3708082" y="2571178"/>
            <a:ext cx="3952875" cy="1057275"/>
          </a:xfrm>
          <a:prstGeom prst="rect">
            <a:avLst/>
          </a:prstGeom>
        </p:spPr>
      </p:pic>
    </p:spTree>
    <p:extLst>
      <p:ext uri="{BB962C8B-B14F-4D97-AF65-F5344CB8AC3E}">
        <p14:creationId xmlns:p14="http://schemas.microsoft.com/office/powerpoint/2010/main" val="3777610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Ký</a:t>
            </a:r>
            <a:r>
              <a:rPr lang="en-US" dirty="0" smtClean="0"/>
              <a:t> </a:t>
            </a:r>
            <a:r>
              <a:rPr lang="en-US" dirty="0" err="1" smtClean="0"/>
              <a:t>tự</a:t>
            </a:r>
            <a:r>
              <a:rPr lang="en-US" dirty="0" smtClean="0"/>
              <a:t> </a:t>
            </a:r>
            <a:r>
              <a:rPr lang="en-US" dirty="0" err="1" smtClean="0"/>
              <a:t>đặc</a:t>
            </a:r>
            <a:r>
              <a:rPr lang="en-US" dirty="0" smtClean="0"/>
              <a:t> </a:t>
            </a:r>
            <a:r>
              <a:rPr lang="en-US" dirty="0" err="1" smtClean="0"/>
              <a:t>biệt</a:t>
            </a:r>
            <a:endParaRPr lang="en-US" dirty="0"/>
          </a:p>
        </p:txBody>
      </p:sp>
      <p:pic>
        <p:nvPicPr>
          <p:cNvPr id="4" name="Content Placeholder 3"/>
          <p:cNvPicPr>
            <a:picLocks noGrp="1" noChangeAspect="1"/>
          </p:cNvPicPr>
          <p:nvPr>
            <p:ph idx="1"/>
          </p:nvPr>
        </p:nvPicPr>
        <p:blipFill>
          <a:blip r:embed="rId2"/>
          <a:stretch>
            <a:fillRect/>
          </a:stretch>
        </p:blipFill>
        <p:spPr>
          <a:xfrm>
            <a:off x="2311178" y="1752600"/>
            <a:ext cx="7566469" cy="4229100"/>
          </a:xfrm>
          <a:prstGeom prst="rect">
            <a:avLst/>
          </a:prstGeom>
        </p:spPr>
      </p:pic>
    </p:spTree>
    <p:extLst>
      <p:ext uri="{BB962C8B-B14F-4D97-AF65-F5344CB8AC3E}">
        <p14:creationId xmlns:p14="http://schemas.microsoft.com/office/powerpoint/2010/main" val="2191378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Kiến</a:t>
            </a:r>
            <a:r>
              <a:rPr lang="en-US" dirty="0" smtClean="0"/>
              <a:t> </a:t>
            </a:r>
            <a:r>
              <a:rPr lang="en-US" dirty="0" err="1" smtClean="0"/>
              <a:t>thức</a:t>
            </a:r>
            <a:r>
              <a:rPr lang="en-US" dirty="0" smtClean="0"/>
              <a:t> </a:t>
            </a:r>
            <a:r>
              <a:rPr lang="en-US" dirty="0" err="1" smtClean="0"/>
              <a:t>cần</a:t>
            </a:r>
            <a:r>
              <a:rPr lang="en-US" dirty="0" smtClean="0"/>
              <a:t> </a:t>
            </a:r>
            <a:r>
              <a:rPr lang="en-US" dirty="0" err="1" smtClean="0"/>
              <a:t>nhớ</a:t>
            </a:r>
            <a:endParaRPr lang="en-US" dirty="0"/>
          </a:p>
        </p:txBody>
      </p:sp>
      <p:sp>
        <p:nvSpPr>
          <p:cNvPr id="3" name="Content Placeholder 2"/>
          <p:cNvSpPr>
            <a:spLocks noGrp="1"/>
          </p:cNvSpPr>
          <p:nvPr>
            <p:ph idx="1"/>
          </p:nvPr>
        </p:nvSpPr>
        <p:spPr/>
        <p:txBody>
          <a:bodyPr/>
          <a:lstStyle/>
          <a:p>
            <a:r>
              <a:rPr lang="en-US" dirty="0" err="1" smtClean="0"/>
              <a:t>Máy</a:t>
            </a:r>
            <a:r>
              <a:rPr lang="en-US" dirty="0" smtClean="0"/>
              <a:t> </a:t>
            </a:r>
            <a:r>
              <a:rPr lang="en-US" dirty="0" err="1" smtClean="0"/>
              <a:t>tính</a:t>
            </a:r>
            <a:r>
              <a:rPr lang="en-US" dirty="0" smtClean="0"/>
              <a:t> </a:t>
            </a:r>
            <a:r>
              <a:rPr lang="en-US" dirty="0" err="1" smtClean="0"/>
              <a:t>biên</a:t>
            </a:r>
            <a:r>
              <a:rPr lang="en-US" dirty="0" smtClean="0"/>
              <a:t> </a:t>
            </a:r>
            <a:r>
              <a:rPr lang="en-US" dirty="0" err="1" smtClean="0"/>
              <a:t>dịch</a:t>
            </a:r>
            <a:r>
              <a:rPr lang="en-US" dirty="0" smtClean="0"/>
              <a:t> 1 </a:t>
            </a:r>
            <a:r>
              <a:rPr lang="en-US" dirty="0" err="1" smtClean="0"/>
              <a:t>chương</a:t>
            </a:r>
            <a:r>
              <a:rPr lang="en-US" dirty="0" smtClean="0"/>
              <a:t> </a:t>
            </a:r>
            <a:r>
              <a:rPr lang="en-US" dirty="0" err="1" smtClean="0"/>
              <a:t>trình</a:t>
            </a:r>
            <a:r>
              <a:rPr lang="en-US" dirty="0" smtClean="0"/>
              <a:t> </a:t>
            </a:r>
            <a:r>
              <a:rPr lang="en-US" dirty="0" err="1" smtClean="0"/>
              <a:t>như</a:t>
            </a:r>
            <a:r>
              <a:rPr lang="en-US" dirty="0" smtClean="0"/>
              <a:t> </a:t>
            </a:r>
            <a:r>
              <a:rPr lang="en-US" dirty="0" err="1" smtClean="0"/>
              <a:t>thế</a:t>
            </a:r>
            <a:r>
              <a:rPr lang="en-US" dirty="0" smtClean="0"/>
              <a:t> </a:t>
            </a:r>
            <a:r>
              <a:rPr lang="en-US" dirty="0" err="1" smtClean="0"/>
              <a:t>nào</a:t>
            </a:r>
            <a:r>
              <a:rPr lang="en-US" dirty="0" smtClean="0"/>
              <a:t>?</a:t>
            </a:r>
          </a:p>
          <a:p>
            <a:r>
              <a:rPr lang="en-US" dirty="0" smtClean="0"/>
              <a:t>C++ </a:t>
            </a:r>
            <a:r>
              <a:rPr lang="en-US" dirty="0" err="1" smtClean="0"/>
              <a:t>đã</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những</a:t>
            </a:r>
            <a:r>
              <a:rPr lang="en-US" dirty="0" smtClean="0"/>
              <a:t> </a:t>
            </a:r>
            <a:r>
              <a:rPr lang="en-US" dirty="0" err="1" smtClean="0"/>
              <a:t>phiên</a:t>
            </a:r>
            <a:r>
              <a:rPr lang="en-US" dirty="0" smtClean="0"/>
              <a:t> </a:t>
            </a:r>
            <a:r>
              <a:rPr lang="en-US" dirty="0" err="1" smtClean="0"/>
              <a:t>bản</a:t>
            </a:r>
            <a:r>
              <a:rPr lang="en-US" dirty="0" smtClean="0"/>
              <a:t> </a:t>
            </a:r>
            <a:r>
              <a:rPr lang="en-US" dirty="0" err="1" smtClean="0"/>
              <a:t>nào</a:t>
            </a:r>
            <a:r>
              <a:rPr lang="en-US" dirty="0" smtClean="0"/>
              <a:t>?</a:t>
            </a:r>
          </a:p>
          <a:p>
            <a:r>
              <a:rPr lang="en-US" dirty="0" err="1" smtClean="0"/>
              <a:t>Đơn</a:t>
            </a:r>
            <a:r>
              <a:rPr lang="en-US" dirty="0" smtClean="0"/>
              <a:t> </a:t>
            </a:r>
            <a:r>
              <a:rPr lang="en-US" dirty="0" err="1" smtClean="0"/>
              <a:t>vị</a:t>
            </a:r>
            <a:r>
              <a:rPr lang="en-US" dirty="0" smtClean="0"/>
              <a:t> </a:t>
            </a:r>
            <a:r>
              <a:rPr lang="en-US" dirty="0" err="1" smtClean="0"/>
              <a:t>đo</a:t>
            </a:r>
            <a:r>
              <a:rPr lang="en-US" dirty="0" smtClean="0"/>
              <a:t> dung </a:t>
            </a:r>
            <a:r>
              <a:rPr lang="en-US" dirty="0" err="1" smtClean="0"/>
              <a:t>lượng</a:t>
            </a:r>
            <a:r>
              <a:rPr lang="en-US" dirty="0" smtClean="0"/>
              <a:t> </a:t>
            </a:r>
            <a:r>
              <a:rPr lang="en-US" dirty="0" err="1" smtClean="0"/>
              <a:t>các</a:t>
            </a:r>
            <a:r>
              <a:rPr lang="en-US" dirty="0" smtClean="0"/>
              <a:t> file </a:t>
            </a:r>
            <a:r>
              <a:rPr lang="en-US" dirty="0" err="1" smtClean="0"/>
              <a:t>trên</a:t>
            </a:r>
            <a:r>
              <a:rPr lang="en-US" dirty="0" smtClean="0"/>
              <a:t> </a:t>
            </a:r>
            <a:r>
              <a:rPr lang="en-US" dirty="0" err="1" smtClean="0"/>
              <a:t>máy</a:t>
            </a:r>
            <a:r>
              <a:rPr lang="en-US" dirty="0" smtClean="0"/>
              <a:t> </a:t>
            </a:r>
            <a:r>
              <a:rPr lang="en-US" dirty="0" err="1" smtClean="0"/>
              <a:t>tính</a:t>
            </a:r>
            <a:r>
              <a:rPr lang="en-US" dirty="0" smtClean="0"/>
              <a:t>, </a:t>
            </a:r>
            <a:r>
              <a:rPr lang="en-US" dirty="0" err="1" smtClean="0"/>
              <a:t>chuyển</a:t>
            </a:r>
            <a:r>
              <a:rPr lang="en-US" dirty="0" smtClean="0"/>
              <a:t> </a:t>
            </a:r>
            <a:r>
              <a:rPr lang="en-US" dirty="0" err="1" smtClean="0"/>
              <a:t>đổi</a:t>
            </a:r>
            <a:r>
              <a:rPr lang="en-US" dirty="0" smtClean="0"/>
              <a:t> </a:t>
            </a:r>
            <a:r>
              <a:rPr lang="en-US" dirty="0" err="1" smtClean="0"/>
              <a:t>đơn</a:t>
            </a:r>
            <a:r>
              <a:rPr lang="en-US" dirty="0" smtClean="0"/>
              <a:t> </a:t>
            </a:r>
            <a:r>
              <a:rPr lang="en-US" dirty="0" err="1" smtClean="0"/>
              <a:t>vị</a:t>
            </a:r>
            <a:r>
              <a:rPr lang="en-US" dirty="0" smtClean="0"/>
              <a:t> </a:t>
            </a:r>
            <a:r>
              <a:rPr lang="en-US" dirty="0" err="1" smtClean="0"/>
              <a:t>này</a:t>
            </a:r>
            <a:r>
              <a:rPr lang="en-US" dirty="0" smtClean="0"/>
              <a:t> sang </a:t>
            </a:r>
            <a:r>
              <a:rPr lang="en-US" dirty="0" err="1" smtClean="0"/>
              <a:t>đơn</a:t>
            </a:r>
            <a:r>
              <a:rPr lang="en-US" dirty="0" smtClean="0"/>
              <a:t> </a:t>
            </a:r>
            <a:r>
              <a:rPr lang="en-US" dirty="0" err="1" smtClean="0"/>
              <a:t>vị</a:t>
            </a:r>
            <a:r>
              <a:rPr lang="en-US" dirty="0" smtClean="0"/>
              <a:t> </a:t>
            </a:r>
            <a:r>
              <a:rPr lang="en-US" dirty="0" err="1" smtClean="0"/>
              <a:t>kia</a:t>
            </a:r>
            <a:endParaRPr lang="en-US" dirty="0" smtClean="0"/>
          </a:p>
          <a:p>
            <a:r>
              <a:rPr lang="en-US" dirty="0" err="1" smtClean="0"/>
              <a:t>Bảng</a:t>
            </a:r>
            <a:r>
              <a:rPr lang="en-US" dirty="0" smtClean="0"/>
              <a:t> </a:t>
            </a:r>
            <a:r>
              <a:rPr lang="en-US" dirty="0" err="1" smtClean="0"/>
              <a:t>mã</a:t>
            </a:r>
            <a:r>
              <a:rPr lang="en-US" dirty="0" smtClean="0"/>
              <a:t> ASCII</a:t>
            </a:r>
          </a:p>
          <a:p>
            <a:r>
              <a:rPr lang="en-US" dirty="0" err="1" smtClean="0"/>
              <a:t>Cấu</a:t>
            </a:r>
            <a:r>
              <a:rPr lang="en-US" dirty="0" smtClean="0"/>
              <a:t> </a:t>
            </a:r>
            <a:r>
              <a:rPr lang="en-US" dirty="0" err="1" smtClean="0"/>
              <a:t>trúc</a:t>
            </a:r>
            <a:r>
              <a:rPr lang="en-US" dirty="0" smtClean="0"/>
              <a:t> 1 </a:t>
            </a:r>
            <a:r>
              <a:rPr lang="en-US" dirty="0" err="1" smtClean="0"/>
              <a:t>chương</a:t>
            </a:r>
            <a:r>
              <a:rPr lang="en-US" dirty="0" smtClean="0"/>
              <a:t> </a:t>
            </a:r>
            <a:r>
              <a:rPr lang="en-US" dirty="0" err="1" smtClean="0"/>
              <a:t>trình</a:t>
            </a:r>
            <a:r>
              <a:rPr lang="en-US" dirty="0" smtClean="0"/>
              <a:t> console C++ </a:t>
            </a:r>
            <a:r>
              <a:rPr lang="en-US" dirty="0" err="1" smtClean="0"/>
              <a:t>cơ</a:t>
            </a:r>
            <a:r>
              <a:rPr lang="en-US" dirty="0" smtClean="0"/>
              <a:t> </a:t>
            </a:r>
            <a:r>
              <a:rPr lang="en-US" dirty="0" err="1" smtClean="0"/>
              <a:t>bản</a:t>
            </a:r>
            <a:endParaRPr lang="en-US" dirty="0" smtClean="0"/>
          </a:p>
          <a:p>
            <a:r>
              <a:rPr lang="en-US" dirty="0" err="1" smtClean="0"/>
              <a:t>Các</a:t>
            </a:r>
            <a:r>
              <a:rPr lang="en-US" dirty="0" smtClean="0"/>
              <a:t> </a:t>
            </a:r>
            <a:r>
              <a:rPr lang="en-US" dirty="0" err="1" smtClean="0"/>
              <a:t>thao</a:t>
            </a:r>
            <a:r>
              <a:rPr lang="en-US" dirty="0" smtClean="0"/>
              <a:t> </a:t>
            </a:r>
            <a:r>
              <a:rPr lang="en-US" dirty="0" err="1" smtClean="0"/>
              <a:t>tác</a:t>
            </a:r>
            <a:r>
              <a:rPr lang="en-US" dirty="0" smtClean="0"/>
              <a:t> </a:t>
            </a:r>
            <a:r>
              <a:rPr lang="en-US" dirty="0" err="1" smtClean="0"/>
              <a:t>trên</a:t>
            </a:r>
            <a:r>
              <a:rPr lang="en-US" dirty="0" smtClean="0"/>
              <a:t> visual studio (</a:t>
            </a:r>
            <a:r>
              <a:rPr lang="en-US" dirty="0" err="1" smtClean="0"/>
              <a:t>tạo</a:t>
            </a:r>
            <a:r>
              <a:rPr lang="en-US" dirty="0" smtClean="0"/>
              <a:t> </a:t>
            </a:r>
            <a:r>
              <a:rPr lang="en-US" dirty="0" err="1" smtClean="0"/>
              <a:t>project,run</a:t>
            </a:r>
            <a:r>
              <a:rPr lang="en-US" dirty="0" smtClean="0"/>
              <a:t> solution, </a:t>
            </a:r>
            <a:r>
              <a:rPr lang="en-US" dirty="0" err="1" smtClean="0"/>
              <a:t>các</a:t>
            </a:r>
            <a:r>
              <a:rPr lang="en-US" dirty="0" smtClean="0"/>
              <a:t> </a:t>
            </a:r>
            <a:r>
              <a:rPr lang="en-US" dirty="0" err="1" smtClean="0"/>
              <a:t>phím</a:t>
            </a:r>
            <a:r>
              <a:rPr lang="en-US" dirty="0" smtClean="0"/>
              <a:t> </a:t>
            </a:r>
            <a:r>
              <a:rPr lang="en-US" dirty="0" err="1" smtClean="0"/>
              <a:t>tắt</a:t>
            </a:r>
            <a:r>
              <a:rPr lang="en-US" dirty="0" smtClean="0"/>
              <a:t>…)</a:t>
            </a:r>
            <a:endParaRPr lang="en-US" dirty="0"/>
          </a:p>
        </p:txBody>
      </p:sp>
    </p:spTree>
    <p:extLst>
      <p:ext uri="{BB962C8B-B14F-4D97-AF65-F5344CB8AC3E}">
        <p14:creationId xmlns:p14="http://schemas.microsoft.com/office/powerpoint/2010/main" val="3288154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err="1" smtClean="0"/>
              <a:t>Khóa</a:t>
            </a:r>
            <a:r>
              <a:rPr lang="en-US" dirty="0" smtClean="0"/>
              <a:t> </a:t>
            </a:r>
            <a:r>
              <a:rPr lang="en-US" dirty="0" err="1" smtClean="0"/>
              <a:t>học</a:t>
            </a:r>
            <a:r>
              <a:rPr lang="en-US" dirty="0" smtClean="0"/>
              <a:t> </a:t>
            </a:r>
            <a:r>
              <a:rPr lang="en-US" dirty="0" err="1" smtClean="0"/>
              <a:t>này</a:t>
            </a:r>
            <a:r>
              <a:rPr lang="en-US" dirty="0" smtClean="0"/>
              <a:t> </a:t>
            </a:r>
            <a:r>
              <a:rPr lang="en-US" dirty="0" err="1" smtClean="0"/>
              <a:t>cung</a:t>
            </a:r>
            <a:r>
              <a:rPr lang="en-US" dirty="0" smtClean="0"/>
              <a:t> </a:t>
            </a:r>
            <a:r>
              <a:rPr lang="en-US" dirty="0" err="1" smtClean="0"/>
              <a:t>cấp</a:t>
            </a:r>
            <a:r>
              <a:rPr lang="en-US" dirty="0" smtClean="0"/>
              <a:t> </a:t>
            </a:r>
            <a:r>
              <a:rPr lang="en-US" dirty="0" err="1" smtClean="0"/>
              <a:t>gì</a:t>
            </a:r>
            <a:r>
              <a:rPr lang="en-US" dirty="0" smtClean="0"/>
              <a:t>?</a:t>
            </a:r>
            <a:endParaRPr dirty="0"/>
          </a:p>
        </p:txBody>
      </p:sp>
      <p:sp>
        <p:nvSpPr>
          <p:cNvPr id="14" name="Content Placeholder 13"/>
          <p:cNvSpPr>
            <a:spLocks noGrp="1"/>
          </p:cNvSpPr>
          <p:nvPr>
            <p:ph idx="1"/>
          </p:nvPr>
        </p:nvSpPr>
        <p:spPr/>
        <p:txBody>
          <a:bodyPr>
            <a:normAutofit/>
          </a:bodyPr>
          <a:lstStyle/>
          <a:p>
            <a:r>
              <a:rPr lang="en-US" dirty="0" smtClean="0"/>
              <a:t>Function (</a:t>
            </a:r>
            <a:r>
              <a:rPr lang="en-US" dirty="0" err="1" smtClean="0"/>
              <a:t>Hàm</a:t>
            </a:r>
            <a:r>
              <a:rPr lang="en-US" dirty="0"/>
              <a:t>)</a:t>
            </a:r>
            <a:endParaRPr lang="en-US" dirty="0" smtClean="0"/>
          </a:p>
          <a:p>
            <a:r>
              <a:rPr lang="en-US" dirty="0" smtClean="0"/>
              <a:t>Con </a:t>
            </a:r>
            <a:r>
              <a:rPr lang="en-US" dirty="0" err="1" smtClean="0"/>
              <a:t>trỏ</a:t>
            </a:r>
            <a:endParaRPr lang="en-US" dirty="0" smtClean="0"/>
          </a:p>
          <a:p>
            <a:r>
              <a:rPr lang="en-US" dirty="0" err="1" smtClean="0"/>
              <a:t>Kiểu</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tự</a:t>
            </a:r>
            <a:r>
              <a:rPr lang="en-US" dirty="0" smtClean="0"/>
              <a:t> </a:t>
            </a:r>
            <a:r>
              <a:rPr lang="en-US" dirty="0" err="1" smtClean="0"/>
              <a:t>định</a:t>
            </a:r>
            <a:r>
              <a:rPr lang="en-US" dirty="0" smtClean="0"/>
              <a:t> </a:t>
            </a:r>
            <a:r>
              <a:rPr lang="en-US" dirty="0" err="1" smtClean="0"/>
              <a:t>nghĩa</a:t>
            </a:r>
            <a:endParaRPr dirty="0"/>
          </a:p>
          <a:p>
            <a:r>
              <a:rPr lang="en-US" dirty="0" err="1" smtClean="0"/>
              <a:t>Xử</a:t>
            </a:r>
            <a:r>
              <a:rPr lang="en-US" dirty="0" smtClean="0"/>
              <a:t> </a:t>
            </a:r>
            <a:r>
              <a:rPr lang="en-US" dirty="0" err="1" smtClean="0"/>
              <a:t>lý</a:t>
            </a:r>
            <a:r>
              <a:rPr lang="en-US" dirty="0" smtClean="0"/>
              <a:t> file </a:t>
            </a:r>
            <a:r>
              <a:rPr lang="en-US" dirty="0" err="1" smtClean="0"/>
              <a:t>trong</a:t>
            </a:r>
            <a:r>
              <a:rPr lang="en-US" dirty="0" smtClean="0"/>
              <a:t> C++</a:t>
            </a:r>
            <a:endParaRPr dirty="0"/>
          </a:p>
          <a:p>
            <a:r>
              <a:rPr lang="en-US" dirty="0" err="1" smtClean="0"/>
              <a:t>Giới</a:t>
            </a:r>
            <a:r>
              <a:rPr lang="en-US" dirty="0" smtClean="0"/>
              <a:t> </a:t>
            </a:r>
            <a:r>
              <a:rPr lang="en-US" dirty="0" err="1" smtClean="0"/>
              <a:t>thiệu</a:t>
            </a:r>
            <a:r>
              <a:rPr lang="en-US" dirty="0" smtClean="0"/>
              <a:t> 1 </a:t>
            </a:r>
            <a:r>
              <a:rPr lang="en-US" dirty="0" err="1" smtClean="0"/>
              <a:t>số</a:t>
            </a:r>
            <a:r>
              <a:rPr lang="en-US" dirty="0" smtClean="0"/>
              <a:t> </a:t>
            </a:r>
            <a:r>
              <a:rPr lang="en-US" dirty="0" err="1" smtClean="0"/>
              <a:t>thư</a:t>
            </a:r>
            <a:r>
              <a:rPr lang="en-US" dirty="0" smtClean="0"/>
              <a:t> </a:t>
            </a:r>
            <a:r>
              <a:rPr lang="en-US" dirty="0" err="1" smtClean="0"/>
              <a:t>viện</a:t>
            </a:r>
            <a:r>
              <a:rPr lang="en-US" dirty="0" smtClean="0"/>
              <a:t> </a:t>
            </a:r>
            <a:r>
              <a:rPr lang="en-US" dirty="0" err="1" smtClean="0"/>
              <a:t>chuẩn</a:t>
            </a:r>
            <a:r>
              <a:rPr lang="en-US" dirty="0" smtClean="0"/>
              <a:t> (STL – Standard Template Library)</a:t>
            </a:r>
          </a:p>
          <a:p>
            <a:r>
              <a:rPr lang="en-US" dirty="0" err="1" smtClean="0"/>
              <a:t>Mở</a:t>
            </a:r>
            <a:r>
              <a:rPr lang="en-US" dirty="0" smtClean="0"/>
              <a:t> </a:t>
            </a:r>
            <a:r>
              <a:rPr lang="en-US" dirty="0" err="1" smtClean="0"/>
              <a:t>rộng</a:t>
            </a:r>
            <a:r>
              <a:rPr lang="en-US" dirty="0" smtClean="0"/>
              <a:t>: </a:t>
            </a:r>
            <a:r>
              <a:rPr lang="en-US" dirty="0" err="1" smtClean="0"/>
              <a:t>Lập</a:t>
            </a:r>
            <a:r>
              <a:rPr lang="en-US" dirty="0" smtClean="0"/>
              <a:t> </a:t>
            </a:r>
            <a:r>
              <a:rPr lang="en-US" dirty="0" err="1" smtClean="0"/>
              <a:t>trình</a:t>
            </a:r>
            <a:r>
              <a:rPr lang="en-US" dirty="0" smtClean="0"/>
              <a:t> </a:t>
            </a:r>
            <a:r>
              <a:rPr lang="en-US" dirty="0" err="1" smtClean="0"/>
              <a:t>hướng</a:t>
            </a:r>
            <a:r>
              <a:rPr lang="en-US" dirty="0" smtClean="0"/>
              <a:t> </a:t>
            </a:r>
            <a:r>
              <a:rPr lang="en-US" dirty="0" err="1" smtClean="0"/>
              <a:t>đối</a:t>
            </a:r>
            <a:r>
              <a:rPr lang="en-US" dirty="0" smtClean="0"/>
              <a:t> </a:t>
            </a:r>
            <a:r>
              <a:rPr lang="en-US" dirty="0" err="1" smtClean="0"/>
              <a:t>tượng</a:t>
            </a:r>
            <a:endParaRPr lang="en-US" dirty="0" smtClean="0"/>
          </a:p>
          <a:p>
            <a:endParaRPr dirty="0"/>
          </a:p>
        </p:txBody>
      </p:sp>
    </p:spTree>
    <p:extLst>
      <p:ext uri="{BB962C8B-B14F-4D97-AF65-F5344CB8AC3E}">
        <p14:creationId xmlns:p14="http://schemas.microsoft.com/office/powerpoint/2010/main" val="3950208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Kiến</a:t>
            </a:r>
            <a:r>
              <a:rPr lang="en-US" dirty="0" smtClean="0"/>
              <a:t> </a:t>
            </a:r>
            <a:r>
              <a:rPr lang="en-US" dirty="0" err="1" smtClean="0"/>
              <a:t>thức</a:t>
            </a:r>
            <a:r>
              <a:rPr lang="en-US" dirty="0" smtClean="0"/>
              <a:t> </a:t>
            </a:r>
            <a:r>
              <a:rPr lang="en-US" dirty="0" err="1" smtClean="0"/>
              <a:t>cần</a:t>
            </a:r>
            <a:r>
              <a:rPr lang="en-US" dirty="0" smtClean="0"/>
              <a:t> </a:t>
            </a:r>
            <a:r>
              <a:rPr lang="en-US" dirty="0" err="1" smtClean="0"/>
              <a:t>nhớ</a:t>
            </a:r>
            <a:endParaRPr lang="en-US" dirty="0"/>
          </a:p>
        </p:txBody>
      </p:sp>
      <p:sp>
        <p:nvSpPr>
          <p:cNvPr id="3" name="Content Placeholder 2"/>
          <p:cNvSpPr>
            <a:spLocks noGrp="1"/>
          </p:cNvSpPr>
          <p:nvPr>
            <p:ph idx="1"/>
          </p:nvPr>
        </p:nvSpPr>
        <p:spPr/>
        <p:txBody>
          <a:bodyPr/>
          <a:lstStyle/>
          <a:p>
            <a:r>
              <a:rPr lang="en-US" dirty="0" smtClean="0"/>
              <a:t>Comment </a:t>
            </a:r>
            <a:r>
              <a:rPr lang="en-US" dirty="0" err="1" smtClean="0"/>
              <a:t>trong</a:t>
            </a:r>
            <a:r>
              <a:rPr lang="en-US" dirty="0" smtClean="0"/>
              <a:t> C++</a:t>
            </a:r>
          </a:p>
          <a:p>
            <a:r>
              <a:rPr lang="en-US" dirty="0" err="1" smtClean="0"/>
              <a:t>Biết</a:t>
            </a:r>
            <a:r>
              <a:rPr lang="en-US" dirty="0" smtClean="0"/>
              <a:t> </a:t>
            </a:r>
            <a:r>
              <a:rPr lang="en-US" dirty="0" err="1" smtClean="0"/>
              <a:t>sơ</a:t>
            </a:r>
            <a:r>
              <a:rPr lang="en-US" dirty="0" smtClean="0"/>
              <a:t> qua 1 </a:t>
            </a:r>
            <a:r>
              <a:rPr lang="en-US" dirty="0" err="1" smtClean="0"/>
              <a:t>số</a:t>
            </a:r>
            <a:r>
              <a:rPr lang="en-US" dirty="0" smtClean="0"/>
              <a:t> </a:t>
            </a:r>
            <a:r>
              <a:rPr lang="en-US" dirty="0" err="1" smtClean="0"/>
              <a:t>từ</a:t>
            </a:r>
            <a:r>
              <a:rPr lang="en-US" dirty="0" smtClean="0"/>
              <a:t> </a:t>
            </a:r>
            <a:r>
              <a:rPr lang="en-US" dirty="0" err="1" smtClean="0"/>
              <a:t>khóa</a:t>
            </a:r>
            <a:r>
              <a:rPr lang="en-US" dirty="0" smtClean="0"/>
              <a:t> </a:t>
            </a:r>
            <a:r>
              <a:rPr lang="en-US" dirty="0" err="1" smtClean="0"/>
              <a:t>trong</a:t>
            </a:r>
            <a:r>
              <a:rPr lang="en-US" dirty="0" smtClean="0"/>
              <a:t> C++</a:t>
            </a:r>
          </a:p>
          <a:p>
            <a:r>
              <a:rPr lang="en-US" dirty="0" err="1" smtClean="0"/>
              <a:t>Xuất</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cơ</a:t>
            </a:r>
            <a:r>
              <a:rPr lang="en-US" dirty="0" smtClean="0"/>
              <a:t> </a:t>
            </a:r>
            <a:r>
              <a:rPr lang="en-US" dirty="0" err="1" smtClean="0"/>
              <a:t>bản</a:t>
            </a:r>
            <a:r>
              <a:rPr lang="en-US" dirty="0" smtClean="0"/>
              <a:t> (</a:t>
            </a:r>
            <a:r>
              <a:rPr lang="en-US" dirty="0" err="1" smtClean="0"/>
              <a:t>cout</a:t>
            </a:r>
            <a:r>
              <a:rPr lang="en-US" dirty="0" smtClean="0"/>
              <a:t>)</a:t>
            </a:r>
          </a:p>
          <a:p>
            <a:r>
              <a:rPr lang="en-US" dirty="0" err="1" smtClean="0"/>
              <a:t>Biết</a:t>
            </a:r>
            <a:r>
              <a:rPr lang="en-US" dirty="0" smtClean="0"/>
              <a:t> </a:t>
            </a:r>
            <a:r>
              <a:rPr lang="en-US" dirty="0" err="1" smtClean="0"/>
              <a:t>sơ</a:t>
            </a:r>
            <a:r>
              <a:rPr lang="en-US" dirty="0" smtClean="0"/>
              <a:t> qua 1 </a:t>
            </a:r>
            <a:r>
              <a:rPr lang="en-US" dirty="0" err="1" smtClean="0"/>
              <a:t>số</a:t>
            </a:r>
            <a:r>
              <a:rPr lang="en-US" dirty="0" smtClean="0"/>
              <a:t> </a:t>
            </a:r>
            <a:r>
              <a:rPr lang="en-US" dirty="0" err="1" smtClean="0"/>
              <a:t>ký</a:t>
            </a:r>
            <a:r>
              <a:rPr lang="en-US" dirty="0" smtClean="0"/>
              <a:t> </a:t>
            </a:r>
            <a:r>
              <a:rPr lang="en-US" dirty="0" err="1" smtClean="0"/>
              <a:t>tự</a:t>
            </a:r>
            <a:r>
              <a:rPr lang="en-US" dirty="0" smtClean="0"/>
              <a:t> </a:t>
            </a:r>
            <a:r>
              <a:rPr lang="en-US" dirty="0" err="1" smtClean="0"/>
              <a:t>đặc</a:t>
            </a:r>
            <a:r>
              <a:rPr lang="en-US" dirty="0" smtClean="0"/>
              <a:t> </a:t>
            </a:r>
            <a:r>
              <a:rPr lang="en-US" dirty="0" err="1" smtClean="0"/>
              <a:t>biệt</a:t>
            </a:r>
            <a:r>
              <a:rPr lang="en-US" dirty="0" smtClean="0"/>
              <a:t> </a:t>
            </a:r>
            <a:r>
              <a:rPr lang="en-US" dirty="0" err="1" smtClean="0"/>
              <a:t>trong</a:t>
            </a:r>
            <a:r>
              <a:rPr lang="en-US" dirty="0" smtClean="0"/>
              <a:t> C++</a:t>
            </a:r>
          </a:p>
          <a:p>
            <a:r>
              <a:rPr lang="en-US" dirty="0" err="1" smtClean="0"/>
              <a:t>Chú</a:t>
            </a:r>
            <a:r>
              <a:rPr lang="en-US" dirty="0" smtClean="0"/>
              <a:t> ý </a:t>
            </a:r>
            <a:r>
              <a:rPr lang="en-US" dirty="0" err="1" smtClean="0"/>
              <a:t>các</a:t>
            </a:r>
            <a:r>
              <a:rPr lang="en-US" dirty="0" smtClean="0"/>
              <a:t> </a:t>
            </a:r>
            <a:r>
              <a:rPr lang="en-US" dirty="0" err="1" smtClean="0"/>
              <a:t>khái</a:t>
            </a:r>
            <a:r>
              <a:rPr lang="en-US" dirty="0" smtClean="0"/>
              <a:t> </a:t>
            </a:r>
            <a:r>
              <a:rPr lang="en-US" dirty="0" err="1" smtClean="0"/>
              <a:t>niệm</a:t>
            </a:r>
            <a:r>
              <a:rPr lang="en-US" dirty="0" smtClean="0"/>
              <a:t> preprocessor directives, instruction, function…</a:t>
            </a:r>
          </a:p>
          <a:p>
            <a:r>
              <a:rPr lang="en-US" dirty="0" err="1" smtClean="0">
                <a:solidFill>
                  <a:srgbClr val="0070C0"/>
                </a:solidFill>
              </a:rPr>
              <a:t>Nhớ</a:t>
            </a:r>
            <a:r>
              <a:rPr lang="en-US" dirty="0" smtClean="0">
                <a:solidFill>
                  <a:srgbClr val="0070C0"/>
                </a:solidFill>
              </a:rPr>
              <a:t> </a:t>
            </a:r>
            <a:r>
              <a:rPr lang="en-US" dirty="0" err="1" smtClean="0">
                <a:solidFill>
                  <a:srgbClr val="0070C0"/>
                </a:solidFill>
              </a:rPr>
              <a:t>xem</a:t>
            </a:r>
            <a:r>
              <a:rPr lang="en-US" dirty="0" smtClean="0">
                <a:solidFill>
                  <a:srgbClr val="0070C0"/>
                </a:solidFill>
              </a:rPr>
              <a:t> </a:t>
            </a:r>
            <a:r>
              <a:rPr lang="en-US" dirty="0" err="1" smtClean="0">
                <a:solidFill>
                  <a:srgbClr val="0070C0"/>
                </a:solidFill>
              </a:rPr>
              <a:t>lại</a:t>
            </a:r>
            <a:r>
              <a:rPr lang="en-US" dirty="0" smtClean="0">
                <a:solidFill>
                  <a:srgbClr val="0070C0"/>
                </a:solidFill>
              </a:rPr>
              <a:t> </a:t>
            </a:r>
            <a:r>
              <a:rPr lang="en-US" dirty="0" err="1" smtClean="0">
                <a:solidFill>
                  <a:srgbClr val="0070C0"/>
                </a:solidFill>
              </a:rPr>
              <a:t>bài</a:t>
            </a:r>
            <a:r>
              <a:rPr lang="en-US" dirty="0" smtClean="0">
                <a:solidFill>
                  <a:srgbClr val="0070C0"/>
                </a:solidFill>
              </a:rPr>
              <a:t>, </a:t>
            </a:r>
            <a:r>
              <a:rPr lang="en-US" dirty="0" err="1" smtClean="0">
                <a:solidFill>
                  <a:srgbClr val="0070C0"/>
                </a:solidFill>
              </a:rPr>
              <a:t>sẽ</a:t>
            </a:r>
            <a:r>
              <a:rPr lang="en-US" dirty="0" smtClean="0">
                <a:solidFill>
                  <a:srgbClr val="0070C0"/>
                </a:solidFill>
              </a:rPr>
              <a:t> </a:t>
            </a:r>
            <a:r>
              <a:rPr lang="en-US" dirty="0" err="1" smtClean="0">
                <a:solidFill>
                  <a:srgbClr val="0070C0"/>
                </a:solidFill>
              </a:rPr>
              <a:t>có</a:t>
            </a:r>
            <a:r>
              <a:rPr lang="en-US" dirty="0" smtClean="0">
                <a:solidFill>
                  <a:srgbClr val="0070C0"/>
                </a:solidFill>
              </a:rPr>
              <a:t> </a:t>
            </a:r>
            <a:r>
              <a:rPr lang="en-US" dirty="0" err="1" smtClean="0">
                <a:solidFill>
                  <a:srgbClr val="0070C0"/>
                </a:solidFill>
              </a:rPr>
              <a:t>kiểm</a:t>
            </a:r>
            <a:r>
              <a:rPr lang="en-US" dirty="0" smtClean="0">
                <a:solidFill>
                  <a:srgbClr val="0070C0"/>
                </a:solidFill>
              </a:rPr>
              <a:t> </a:t>
            </a:r>
            <a:r>
              <a:rPr lang="en-US" dirty="0" err="1" smtClean="0">
                <a:solidFill>
                  <a:srgbClr val="0070C0"/>
                </a:solidFill>
              </a:rPr>
              <a:t>tra</a:t>
            </a:r>
            <a:r>
              <a:rPr lang="en-US" dirty="0" smtClean="0">
                <a:solidFill>
                  <a:srgbClr val="0070C0"/>
                </a:solidFill>
              </a:rPr>
              <a:t> </a:t>
            </a:r>
            <a:r>
              <a:rPr lang="en-US" dirty="0" err="1" smtClean="0">
                <a:solidFill>
                  <a:srgbClr val="0070C0"/>
                </a:solidFill>
              </a:rPr>
              <a:t>kiến</a:t>
            </a:r>
            <a:r>
              <a:rPr lang="en-US" dirty="0" smtClean="0">
                <a:solidFill>
                  <a:srgbClr val="0070C0"/>
                </a:solidFill>
              </a:rPr>
              <a:t> </a:t>
            </a:r>
            <a:r>
              <a:rPr lang="en-US" dirty="0" err="1" smtClean="0">
                <a:solidFill>
                  <a:srgbClr val="0070C0"/>
                </a:solidFill>
              </a:rPr>
              <a:t>thức</a:t>
            </a:r>
            <a:r>
              <a:rPr lang="en-US" dirty="0" smtClean="0">
                <a:solidFill>
                  <a:srgbClr val="0070C0"/>
                </a:solidFill>
              </a:rPr>
              <a:t> ở </a:t>
            </a:r>
            <a:r>
              <a:rPr lang="en-US" dirty="0" err="1" smtClean="0">
                <a:solidFill>
                  <a:srgbClr val="0070C0"/>
                </a:solidFill>
              </a:rPr>
              <a:t>buổi</a:t>
            </a:r>
            <a:r>
              <a:rPr lang="en-US" dirty="0" smtClean="0">
                <a:solidFill>
                  <a:srgbClr val="0070C0"/>
                </a:solidFill>
              </a:rPr>
              <a:t> </a:t>
            </a:r>
            <a:r>
              <a:rPr lang="en-US" dirty="0" err="1" smtClean="0">
                <a:solidFill>
                  <a:srgbClr val="0070C0"/>
                </a:solidFill>
              </a:rPr>
              <a:t>sau</a:t>
            </a:r>
            <a:r>
              <a:rPr lang="en-US" dirty="0" smtClean="0">
                <a:solidFill>
                  <a:srgbClr val="0070C0"/>
                </a:solidFill>
              </a:rPr>
              <a:t>!</a:t>
            </a:r>
          </a:p>
          <a:p>
            <a:endParaRPr lang="en-US" dirty="0"/>
          </a:p>
        </p:txBody>
      </p:sp>
    </p:spTree>
    <p:extLst>
      <p:ext uri="{BB962C8B-B14F-4D97-AF65-F5344CB8AC3E}">
        <p14:creationId xmlns:p14="http://schemas.microsoft.com/office/powerpoint/2010/main" val="800292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60320" y="2697480"/>
            <a:ext cx="8385048" cy="1323439"/>
          </a:xfrm>
          <a:prstGeom prst="rect">
            <a:avLst/>
          </a:prstGeom>
          <a:noFill/>
        </p:spPr>
        <p:txBody>
          <a:bodyPr wrap="square" rtlCol="0">
            <a:spAutoFit/>
          </a:bodyPr>
          <a:lstStyle/>
          <a:p>
            <a:r>
              <a:rPr lang="en-US" sz="8000" dirty="0" smtClean="0"/>
              <a:t>Thank You! ^^</a:t>
            </a:r>
            <a:endParaRPr lang="en-US" sz="8000" dirty="0"/>
          </a:p>
        </p:txBody>
      </p:sp>
    </p:spTree>
    <p:extLst>
      <p:ext uri="{BB962C8B-B14F-4D97-AF65-F5344CB8AC3E}">
        <p14:creationId xmlns:p14="http://schemas.microsoft.com/office/powerpoint/2010/main" val="676819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65613" y="1828800"/>
            <a:ext cx="6858002" cy="868680"/>
          </a:xfrm>
        </p:spPr>
        <p:txBody>
          <a:bodyPr/>
          <a:lstStyle/>
          <a:p>
            <a:r>
              <a:rPr lang="en-US" dirty="0" err="1" smtClean="0"/>
              <a:t>Tài</a:t>
            </a:r>
            <a:r>
              <a:rPr lang="en-US" dirty="0" smtClean="0"/>
              <a:t> </a:t>
            </a:r>
            <a:r>
              <a:rPr lang="en-US" dirty="0" err="1" smtClean="0"/>
              <a:t>liệu</a:t>
            </a:r>
            <a:r>
              <a:rPr lang="en-US" dirty="0" smtClean="0"/>
              <a:t> </a:t>
            </a:r>
            <a:r>
              <a:rPr lang="en-US" dirty="0" err="1" smtClean="0"/>
              <a:t>tham</a:t>
            </a:r>
            <a:r>
              <a:rPr lang="en-US" dirty="0" smtClean="0"/>
              <a:t> </a:t>
            </a:r>
            <a:r>
              <a:rPr lang="en-US" dirty="0" err="1" smtClean="0"/>
              <a:t>khảo</a:t>
            </a:r>
            <a:endParaRPr lang="en-US" dirty="0"/>
          </a:p>
        </p:txBody>
      </p:sp>
      <p:sp>
        <p:nvSpPr>
          <p:cNvPr id="3" name="Text Placeholder 2"/>
          <p:cNvSpPr>
            <a:spLocks noGrp="1"/>
          </p:cNvSpPr>
          <p:nvPr>
            <p:ph type="body" idx="1"/>
          </p:nvPr>
        </p:nvSpPr>
        <p:spPr>
          <a:xfrm>
            <a:off x="4265613" y="2791968"/>
            <a:ext cx="6858002" cy="1834896"/>
          </a:xfrm>
        </p:spPr>
        <p:txBody>
          <a:bodyPr/>
          <a:lstStyle/>
          <a:p>
            <a:pPr marL="342900" indent="-342900">
              <a:buFontTx/>
              <a:buChar char="-"/>
            </a:pPr>
            <a:r>
              <a:rPr lang="en-US" dirty="0" smtClean="0">
                <a:hlinkClick r:id="rId2"/>
              </a:rPr>
              <a:t>http</a:t>
            </a:r>
            <a:r>
              <a:rPr lang="en-US" dirty="0">
                <a:hlinkClick r:id="rId2"/>
              </a:rPr>
              <a:t>://www.cplusplus.com</a:t>
            </a:r>
            <a:r>
              <a:rPr lang="en-US" dirty="0" smtClean="0">
                <a:hlinkClick r:id="rId2"/>
              </a:rPr>
              <a:t>/</a:t>
            </a:r>
            <a:endParaRPr lang="en-US" dirty="0" smtClean="0"/>
          </a:p>
          <a:p>
            <a:pPr marL="342900" indent="-342900">
              <a:buFontTx/>
              <a:buChar char="-"/>
            </a:pPr>
            <a:r>
              <a:rPr lang="en-US" dirty="0">
                <a:hlinkClick r:id="rId3"/>
              </a:rPr>
              <a:t>http://www.learncpp.com</a:t>
            </a:r>
            <a:r>
              <a:rPr lang="en-US" dirty="0" smtClean="0">
                <a:hlinkClick r:id="rId3"/>
              </a:rPr>
              <a:t>/</a:t>
            </a:r>
            <a:endParaRPr lang="en-US" dirty="0" smtClean="0"/>
          </a:p>
          <a:p>
            <a:pPr marL="342900" indent="-342900">
              <a:buFontTx/>
              <a:buChar char="-"/>
            </a:pPr>
            <a:r>
              <a:rPr lang="en-US" dirty="0">
                <a:hlinkClick r:id="rId4"/>
              </a:rPr>
              <a:t>http://</a:t>
            </a:r>
            <a:r>
              <a:rPr lang="en-US" dirty="0" smtClean="0">
                <a:hlinkClick r:id="rId4"/>
              </a:rPr>
              <a:t>vietjack.com/cplusplus/index.jsp</a:t>
            </a:r>
            <a:endParaRPr lang="en-US" dirty="0" smtClean="0"/>
          </a:p>
          <a:p>
            <a:pPr marL="342900" indent="-342900">
              <a:buFontTx/>
              <a:buChar char="-"/>
            </a:pPr>
            <a:r>
              <a:rPr lang="en-US" dirty="0" smtClean="0"/>
              <a:t>Slide </a:t>
            </a:r>
            <a:r>
              <a:rPr lang="en-US" dirty="0" err="1" smtClean="0"/>
              <a:t>và</a:t>
            </a:r>
            <a:r>
              <a:rPr lang="en-US" dirty="0" smtClean="0"/>
              <a:t> </a:t>
            </a:r>
            <a:r>
              <a:rPr lang="en-US" dirty="0" err="1" smtClean="0"/>
              <a:t>bài</a:t>
            </a:r>
            <a:r>
              <a:rPr lang="en-US" dirty="0" smtClean="0"/>
              <a:t> </a:t>
            </a:r>
            <a:r>
              <a:rPr lang="en-US" dirty="0" err="1" smtClean="0"/>
              <a:t>tập</a:t>
            </a:r>
            <a:r>
              <a:rPr lang="en-US" dirty="0" smtClean="0"/>
              <a:t> </a:t>
            </a:r>
            <a:r>
              <a:rPr lang="en-US" dirty="0" err="1" smtClean="0"/>
              <a:t>đi</a:t>
            </a:r>
            <a:r>
              <a:rPr lang="en-US" dirty="0" smtClean="0"/>
              <a:t> </a:t>
            </a:r>
            <a:r>
              <a:rPr lang="en-US" dirty="0" err="1" smtClean="0"/>
              <a:t>kèm</a:t>
            </a:r>
            <a:endParaRPr lang="en-US" dirty="0"/>
          </a:p>
        </p:txBody>
      </p:sp>
    </p:spTree>
    <p:extLst>
      <p:ext uri="{BB962C8B-B14F-4D97-AF65-F5344CB8AC3E}">
        <p14:creationId xmlns:p14="http://schemas.microsoft.com/office/powerpoint/2010/main" val="4136812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err="1" smtClean="0"/>
              <a:t>Môi</a:t>
            </a:r>
            <a:r>
              <a:rPr lang="en-US" dirty="0" smtClean="0"/>
              <a:t> </a:t>
            </a:r>
            <a:r>
              <a:rPr lang="en-US" dirty="0" err="1" smtClean="0"/>
              <a:t>trường</a:t>
            </a:r>
            <a:r>
              <a:rPr lang="en-US" dirty="0" smtClean="0"/>
              <a:t> </a:t>
            </a:r>
            <a:r>
              <a:rPr lang="en-US" dirty="0" err="1" smtClean="0"/>
              <a:t>để</a:t>
            </a:r>
            <a:r>
              <a:rPr lang="en-US" dirty="0" smtClean="0"/>
              <a:t> </a:t>
            </a:r>
            <a:r>
              <a:rPr lang="en-US" dirty="0" err="1" smtClean="0"/>
              <a:t>biên</a:t>
            </a:r>
            <a:r>
              <a:rPr lang="en-US" dirty="0" smtClean="0"/>
              <a:t> </a:t>
            </a:r>
            <a:r>
              <a:rPr lang="en-US" dirty="0" err="1" smtClean="0"/>
              <a:t>dịch</a:t>
            </a:r>
            <a:r>
              <a:rPr lang="en-US" dirty="0" smtClean="0"/>
              <a:t> C++</a:t>
            </a:r>
            <a:endParaRPr lang="en-US" dirty="0"/>
          </a:p>
        </p:txBody>
      </p:sp>
      <p:sp>
        <p:nvSpPr>
          <p:cNvPr id="7" name="Text Placeholder 6"/>
          <p:cNvSpPr>
            <a:spLocks noGrp="1"/>
          </p:cNvSpPr>
          <p:nvPr>
            <p:ph type="body" sz="half" idx="2"/>
          </p:nvPr>
        </p:nvSpPr>
        <p:spPr/>
        <p:txBody>
          <a:bodyPr>
            <a:normAutofit fontScale="77500" lnSpcReduction="20000"/>
          </a:bodyPr>
          <a:lstStyle/>
          <a:p>
            <a:pPr algn="ctr"/>
            <a:r>
              <a:rPr lang="en-US" dirty="0" smtClean="0"/>
              <a:t>Visual studio 2017</a:t>
            </a:r>
          </a:p>
          <a:p>
            <a:pPr algn="ctr"/>
            <a:r>
              <a:rPr lang="en-US" dirty="0" smtClean="0"/>
              <a:t>(Windows)</a:t>
            </a:r>
          </a:p>
          <a:p>
            <a:pPr algn="ctr"/>
            <a:r>
              <a:rPr lang="en-US" dirty="0" smtClean="0"/>
              <a:t>(Theo </a:t>
            </a:r>
            <a:r>
              <a:rPr lang="en-US" dirty="0" err="1" smtClean="0"/>
              <a:t>chuẩn</a:t>
            </a:r>
            <a:r>
              <a:rPr lang="en-US" dirty="0" smtClean="0"/>
              <a:t> C++11)</a:t>
            </a:r>
            <a:endParaRPr lang="en-US" dirty="0"/>
          </a:p>
        </p:txBody>
      </p:sp>
      <p:sp>
        <p:nvSpPr>
          <p:cNvPr id="10" name="Text Placeholder 9"/>
          <p:cNvSpPr>
            <a:spLocks noGrp="1"/>
          </p:cNvSpPr>
          <p:nvPr>
            <p:ph type="body" sz="half" idx="19"/>
          </p:nvPr>
        </p:nvSpPr>
        <p:spPr/>
        <p:txBody>
          <a:bodyPr>
            <a:normAutofit fontScale="77500" lnSpcReduction="20000"/>
          </a:bodyPr>
          <a:lstStyle/>
          <a:p>
            <a:pPr algn="ctr"/>
            <a:r>
              <a:rPr lang="en-US" dirty="0" smtClean="0"/>
              <a:t>Code Blocks</a:t>
            </a:r>
          </a:p>
          <a:p>
            <a:pPr algn="ctr"/>
            <a:r>
              <a:rPr lang="en-US" dirty="0" smtClean="0"/>
              <a:t>(Windows, Ubuntu/Linux)</a:t>
            </a:r>
          </a:p>
          <a:p>
            <a:pPr algn="ctr"/>
            <a:r>
              <a:rPr lang="en-US" dirty="0" smtClean="0"/>
              <a:t>(Theo </a:t>
            </a:r>
            <a:r>
              <a:rPr lang="en-US" dirty="0" err="1" smtClean="0"/>
              <a:t>chuẩn</a:t>
            </a:r>
            <a:r>
              <a:rPr lang="en-US" dirty="0" smtClean="0"/>
              <a:t> C99)</a:t>
            </a:r>
            <a:endParaRPr lang="en-US" dirty="0"/>
          </a:p>
        </p:txBody>
      </p:sp>
      <p:pic>
        <p:nvPicPr>
          <p:cNvPr id="1028" name="Picture 4" descr="Káº¿t quáº£ hÃ¬nh áº£nh cho visual studio"/>
          <p:cNvPicPr>
            <a:picLocks noGrp="1" noChangeAspect="1" noChangeArrowheads="1"/>
          </p:cNvPicPr>
          <p:nvPr>
            <p:ph type="pic" sz="quarter" idx="17"/>
          </p:nvPr>
        </p:nvPicPr>
        <p:blipFill>
          <a:blip r:embed="rId2" cstate="print">
            <a:extLst>
              <a:ext uri="{28A0092B-C50C-407E-A947-70E740481C1C}">
                <a14:useLocalDpi xmlns:a14="http://schemas.microsoft.com/office/drawing/2010/main" val="0"/>
              </a:ext>
            </a:extLst>
          </a:blip>
          <a:srcRect t="651" b="651"/>
          <a:stretch>
            <a:fillRect/>
          </a:stretch>
        </p:blipFill>
        <p:spPr bwMode="auto">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a:extLst/>
        </p:spPr>
      </p:pic>
      <p:pic>
        <p:nvPicPr>
          <p:cNvPr id="1030" name="Picture 6" descr="Káº¿t quáº£ hÃ¬nh áº£nh cho code block"/>
          <p:cNvPicPr>
            <a:picLocks noGrp="1" noChangeAspect="1" noChangeArrowheads="1"/>
          </p:cNvPicPr>
          <p:nvPr>
            <p:ph type="pic" sz="quarter" idx="18"/>
          </p:nvPr>
        </p:nvPicPr>
        <p:blipFill>
          <a:blip r:embed="rId3">
            <a:extLst>
              <a:ext uri="{28A0092B-C50C-407E-A947-70E740481C1C}">
                <a14:useLocalDpi xmlns:a14="http://schemas.microsoft.com/office/drawing/2010/main" val="0"/>
              </a:ext>
            </a:extLst>
          </a:blip>
          <a:srcRect t="16522" b="16522"/>
          <a:stretch>
            <a:fillRect/>
          </a:stretch>
        </p:blipFill>
        <p:spPr bwMode="auto">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a:extLst/>
        </p:spPr>
      </p:pic>
    </p:spTree>
    <p:extLst>
      <p:ext uri="{BB962C8B-B14F-4D97-AF65-F5344CB8AC3E}">
        <p14:creationId xmlns:p14="http://schemas.microsoft.com/office/powerpoint/2010/main" val="2161633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Giới</a:t>
            </a:r>
            <a:r>
              <a:rPr lang="en-US" dirty="0" smtClean="0"/>
              <a:t> </a:t>
            </a:r>
            <a:r>
              <a:rPr lang="en-US" dirty="0" err="1" smtClean="0"/>
              <a:t>thiệu</a:t>
            </a:r>
            <a:r>
              <a:rPr lang="en-US" dirty="0" smtClean="0"/>
              <a:t> </a:t>
            </a:r>
            <a:r>
              <a:rPr lang="en-US" dirty="0" err="1" smtClean="0"/>
              <a:t>về</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lập</a:t>
            </a:r>
            <a:r>
              <a:rPr lang="en-US" dirty="0" smtClean="0"/>
              <a:t> </a:t>
            </a:r>
            <a:r>
              <a:rPr lang="en-US" dirty="0" err="1" smtClean="0"/>
              <a:t>trình</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30523396"/>
              </p:ext>
            </p:extLst>
          </p:nvPr>
        </p:nvGraphicFramePr>
        <p:xfrm>
          <a:off x="1065213" y="1752600"/>
          <a:ext cx="10058401" cy="42291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itle 12"/>
          <p:cNvSpPr txBox="1">
            <a:spLocks/>
          </p:cNvSpPr>
          <p:nvPr/>
        </p:nvSpPr>
        <p:spPr>
          <a:xfrm>
            <a:off x="8219888" y="2356364"/>
            <a:ext cx="3886768" cy="306602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tx1">
                    <a:lumMod val="50000"/>
                  </a:schemeClr>
                </a:solidFill>
                <a:latin typeface="+mj-lt"/>
                <a:ea typeface="+mj-ea"/>
                <a:cs typeface="+mj-cs"/>
              </a:defRPr>
            </a:lvl1pPr>
          </a:lstStyle>
          <a:p>
            <a:endParaRPr lang="en-US" dirty="0"/>
          </a:p>
        </p:txBody>
      </p:sp>
    </p:spTree>
    <p:extLst>
      <p:ext uri="{BB962C8B-B14F-4D97-AF65-F5344CB8AC3E}">
        <p14:creationId xmlns:p14="http://schemas.microsoft.com/office/powerpoint/2010/main" val="1796157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Phân</a:t>
            </a:r>
            <a:r>
              <a:rPr lang="en-US" dirty="0" smtClean="0"/>
              <a:t> </a:t>
            </a:r>
            <a:r>
              <a:rPr lang="en-US" dirty="0" err="1" smtClean="0"/>
              <a:t>loại</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lập</a:t>
            </a:r>
            <a:r>
              <a:rPr lang="en-US" dirty="0" smtClean="0"/>
              <a:t> </a:t>
            </a:r>
            <a:r>
              <a:rPr lang="en-US" dirty="0" err="1" smtClean="0"/>
              <a:t>trình</a:t>
            </a:r>
            <a:endParaRPr lang="en-US" dirty="0"/>
          </a:p>
        </p:txBody>
      </p:sp>
      <p:sp>
        <p:nvSpPr>
          <p:cNvPr id="4" name="Text Placeholder 3"/>
          <p:cNvSpPr>
            <a:spLocks noGrp="1"/>
          </p:cNvSpPr>
          <p:nvPr>
            <p:ph type="body" sz="half" idx="2"/>
          </p:nvPr>
        </p:nvSpPr>
        <p:spPr/>
        <p:txBody>
          <a:bodyPr/>
          <a:lstStyle/>
          <a:p>
            <a:pPr algn="ctr"/>
            <a:r>
              <a:rPr lang="en-US" b="1" dirty="0" err="1" smtClean="0">
                <a:solidFill>
                  <a:schemeClr val="accent5"/>
                </a:solidFill>
              </a:rPr>
              <a:t>Ngôn</a:t>
            </a:r>
            <a:r>
              <a:rPr lang="en-US" b="1" dirty="0" smtClean="0">
                <a:solidFill>
                  <a:schemeClr val="accent5"/>
                </a:solidFill>
              </a:rPr>
              <a:t> </a:t>
            </a:r>
            <a:r>
              <a:rPr lang="en-US" b="1" dirty="0" err="1" smtClean="0">
                <a:solidFill>
                  <a:schemeClr val="accent5"/>
                </a:solidFill>
              </a:rPr>
              <a:t>ngữ</a:t>
            </a:r>
            <a:r>
              <a:rPr lang="en-US" b="1" dirty="0" smtClean="0">
                <a:solidFill>
                  <a:schemeClr val="accent5"/>
                </a:solidFill>
              </a:rPr>
              <a:t> </a:t>
            </a:r>
            <a:r>
              <a:rPr lang="en-US" b="1" dirty="0" err="1" smtClean="0">
                <a:solidFill>
                  <a:schemeClr val="accent5"/>
                </a:solidFill>
              </a:rPr>
              <a:t>lập</a:t>
            </a:r>
            <a:r>
              <a:rPr lang="en-US" b="1" dirty="0" smtClean="0">
                <a:solidFill>
                  <a:schemeClr val="accent5"/>
                </a:solidFill>
              </a:rPr>
              <a:t> </a:t>
            </a:r>
            <a:r>
              <a:rPr lang="en-US" b="1" dirty="0" err="1" smtClean="0">
                <a:solidFill>
                  <a:schemeClr val="accent5"/>
                </a:solidFill>
              </a:rPr>
              <a:t>trình</a:t>
            </a:r>
            <a:r>
              <a:rPr lang="en-US" b="1" dirty="0" smtClean="0">
                <a:solidFill>
                  <a:schemeClr val="accent5"/>
                </a:solidFill>
              </a:rPr>
              <a:t> </a:t>
            </a:r>
            <a:r>
              <a:rPr lang="en-US" b="1" dirty="0" err="1" smtClean="0">
                <a:solidFill>
                  <a:schemeClr val="accent5"/>
                </a:solidFill>
              </a:rPr>
              <a:t>bậc</a:t>
            </a:r>
            <a:r>
              <a:rPr lang="en-US" b="1" dirty="0" smtClean="0">
                <a:solidFill>
                  <a:schemeClr val="accent5"/>
                </a:solidFill>
              </a:rPr>
              <a:t> </a:t>
            </a:r>
            <a:r>
              <a:rPr lang="en-US" b="1" dirty="0" err="1" smtClean="0">
                <a:solidFill>
                  <a:schemeClr val="accent5"/>
                </a:solidFill>
              </a:rPr>
              <a:t>cao</a:t>
            </a:r>
            <a:endParaRPr lang="en-US" b="1" dirty="0">
              <a:solidFill>
                <a:schemeClr val="accent5"/>
              </a:solidFill>
            </a:endParaRPr>
          </a:p>
        </p:txBody>
      </p:sp>
      <p:sp>
        <p:nvSpPr>
          <p:cNvPr id="6" name="Text Placeholder 5"/>
          <p:cNvSpPr>
            <a:spLocks noGrp="1"/>
          </p:cNvSpPr>
          <p:nvPr>
            <p:ph type="body" sz="half" idx="19"/>
          </p:nvPr>
        </p:nvSpPr>
        <p:spPr/>
        <p:txBody>
          <a:bodyPr/>
          <a:lstStyle/>
          <a:p>
            <a:pPr algn="ctr"/>
            <a:r>
              <a:rPr lang="en-US" b="1" dirty="0" err="1" smtClean="0">
                <a:solidFill>
                  <a:schemeClr val="accent5"/>
                </a:solidFill>
              </a:rPr>
              <a:t>Ngôn</a:t>
            </a:r>
            <a:r>
              <a:rPr lang="en-US" b="1" dirty="0" smtClean="0">
                <a:solidFill>
                  <a:schemeClr val="accent5"/>
                </a:solidFill>
              </a:rPr>
              <a:t> </a:t>
            </a:r>
            <a:r>
              <a:rPr lang="en-US" b="1" dirty="0" err="1" smtClean="0">
                <a:solidFill>
                  <a:schemeClr val="accent5"/>
                </a:solidFill>
              </a:rPr>
              <a:t>ngữ</a:t>
            </a:r>
            <a:r>
              <a:rPr lang="en-US" b="1" dirty="0" smtClean="0">
                <a:solidFill>
                  <a:schemeClr val="accent5"/>
                </a:solidFill>
              </a:rPr>
              <a:t> </a:t>
            </a:r>
            <a:r>
              <a:rPr lang="en-US" b="1" dirty="0" err="1" smtClean="0">
                <a:solidFill>
                  <a:schemeClr val="accent5"/>
                </a:solidFill>
              </a:rPr>
              <a:t>lập</a:t>
            </a:r>
            <a:r>
              <a:rPr lang="en-US" b="1" dirty="0" smtClean="0">
                <a:solidFill>
                  <a:schemeClr val="accent5"/>
                </a:solidFill>
              </a:rPr>
              <a:t> </a:t>
            </a:r>
            <a:r>
              <a:rPr lang="en-US" b="1" dirty="0" err="1" smtClean="0">
                <a:solidFill>
                  <a:schemeClr val="accent5"/>
                </a:solidFill>
              </a:rPr>
              <a:t>trình</a:t>
            </a:r>
            <a:r>
              <a:rPr lang="en-US" b="1" dirty="0" smtClean="0">
                <a:solidFill>
                  <a:schemeClr val="accent5"/>
                </a:solidFill>
              </a:rPr>
              <a:t> </a:t>
            </a:r>
            <a:r>
              <a:rPr lang="en-US" b="1" dirty="0" err="1" smtClean="0">
                <a:solidFill>
                  <a:schemeClr val="accent5"/>
                </a:solidFill>
              </a:rPr>
              <a:t>bậc</a:t>
            </a:r>
            <a:r>
              <a:rPr lang="en-US" b="1" dirty="0" smtClean="0">
                <a:solidFill>
                  <a:schemeClr val="accent5"/>
                </a:solidFill>
              </a:rPr>
              <a:t> </a:t>
            </a:r>
            <a:r>
              <a:rPr lang="en-US" b="1" dirty="0" err="1" smtClean="0">
                <a:solidFill>
                  <a:schemeClr val="accent5"/>
                </a:solidFill>
              </a:rPr>
              <a:t>thấp</a:t>
            </a:r>
            <a:r>
              <a:rPr lang="en-US" b="1" dirty="0" smtClean="0">
                <a:solidFill>
                  <a:schemeClr val="accent5"/>
                </a:solidFill>
              </a:rPr>
              <a:t> (</a:t>
            </a:r>
            <a:r>
              <a:rPr lang="en-US" b="1" dirty="0" err="1" smtClean="0">
                <a:solidFill>
                  <a:schemeClr val="accent5"/>
                </a:solidFill>
              </a:rPr>
              <a:t>Mã</a:t>
            </a:r>
            <a:r>
              <a:rPr lang="en-US" b="1" dirty="0" smtClean="0">
                <a:solidFill>
                  <a:schemeClr val="accent5"/>
                </a:solidFill>
              </a:rPr>
              <a:t> </a:t>
            </a:r>
            <a:r>
              <a:rPr lang="en-US" b="1" dirty="0" err="1" smtClean="0">
                <a:solidFill>
                  <a:schemeClr val="accent5"/>
                </a:solidFill>
              </a:rPr>
              <a:t>máy</a:t>
            </a:r>
            <a:r>
              <a:rPr lang="en-US" b="1" dirty="0" smtClean="0">
                <a:solidFill>
                  <a:schemeClr val="accent5"/>
                </a:solidFill>
              </a:rPr>
              <a:t>)</a:t>
            </a:r>
            <a:endParaRPr lang="en-US" b="1" dirty="0">
              <a:solidFill>
                <a:schemeClr val="accent5"/>
              </a:solidFill>
            </a:endParaRPr>
          </a:p>
        </p:txBody>
      </p:sp>
      <p:sp>
        <p:nvSpPr>
          <p:cNvPr id="8" name="TextBox 7"/>
          <p:cNvSpPr txBox="1"/>
          <p:nvPr/>
        </p:nvSpPr>
        <p:spPr>
          <a:xfrm>
            <a:off x="1220661" y="1975104"/>
            <a:ext cx="4032504" cy="2031325"/>
          </a:xfrm>
          <a:prstGeom prst="rect">
            <a:avLst/>
          </a:prstGeom>
          <a:noFill/>
        </p:spPr>
        <p:txBody>
          <a:bodyPr wrap="square" rtlCol="0">
            <a:spAutoFit/>
          </a:bodyPr>
          <a:lstStyle/>
          <a:p>
            <a:r>
              <a:rPr lang="vi-VN" dirty="0"/>
              <a:t>Ngôn ngữ lập trình bậc cao được thiết kế để lập trình viên viết chương trình mà không cần bận tâm vào loại chương trình máy tính đang chạy trên </a:t>
            </a:r>
            <a:r>
              <a:rPr lang="vi-VN" dirty="0" smtClean="0"/>
              <a:t>nó</a:t>
            </a:r>
            <a:r>
              <a:rPr lang="en-US" dirty="0" smtClean="0"/>
              <a:t>.</a:t>
            </a:r>
          </a:p>
          <a:p>
            <a:r>
              <a:rPr lang="en-US" dirty="0" err="1" smtClean="0"/>
              <a:t>Ví</a:t>
            </a:r>
            <a:r>
              <a:rPr lang="en-US" dirty="0" smtClean="0"/>
              <a:t> </a:t>
            </a:r>
            <a:r>
              <a:rPr lang="en-US" dirty="0" err="1" smtClean="0"/>
              <a:t>dụ</a:t>
            </a:r>
            <a:r>
              <a:rPr lang="en-US" dirty="0" smtClean="0"/>
              <a:t>: C/C++ , C#, Python, Java…</a:t>
            </a:r>
            <a:endParaRPr lang="en-US" dirty="0"/>
          </a:p>
        </p:txBody>
      </p:sp>
      <p:sp>
        <p:nvSpPr>
          <p:cNvPr id="9" name="TextBox 8"/>
          <p:cNvSpPr txBox="1"/>
          <p:nvPr/>
        </p:nvSpPr>
        <p:spPr>
          <a:xfrm>
            <a:off x="6931152" y="1975105"/>
            <a:ext cx="3931920" cy="2585323"/>
          </a:xfrm>
          <a:prstGeom prst="rect">
            <a:avLst/>
          </a:prstGeom>
          <a:noFill/>
        </p:spPr>
        <p:txBody>
          <a:bodyPr wrap="square" rtlCol="0">
            <a:spAutoFit/>
          </a:bodyPr>
          <a:lstStyle/>
          <a:p>
            <a:r>
              <a:rPr lang="vi-VN" dirty="0"/>
              <a:t>Một CPU của máy tính không đủ khả năng để hiểu được ngôn ngữ lập trình C++. Chỉ một tập hợp </a:t>
            </a:r>
            <a:r>
              <a:rPr lang="vi-VN" dirty="0" smtClean="0"/>
              <a:t>các </a:t>
            </a:r>
            <a:r>
              <a:rPr lang="vi-VN" dirty="0"/>
              <a:t>chỉ thị mà máy </a:t>
            </a:r>
            <a:r>
              <a:rPr lang="vi-VN" dirty="0" smtClean="0"/>
              <a:t>tính</a:t>
            </a:r>
            <a:r>
              <a:rPr lang="en-US" dirty="0" smtClean="0"/>
              <a:t> </a:t>
            </a:r>
            <a:r>
              <a:rPr lang="vi-VN" dirty="0" smtClean="0"/>
              <a:t>hiểu </a:t>
            </a:r>
            <a:r>
              <a:rPr lang="vi-VN" dirty="0"/>
              <a:t>được, </a:t>
            </a:r>
            <a:r>
              <a:rPr lang="vi-VN" dirty="0" smtClean="0"/>
              <a:t>gọi </a:t>
            </a:r>
            <a:r>
              <a:rPr lang="vi-VN" dirty="0"/>
              <a:t>là mã </a:t>
            </a:r>
            <a:r>
              <a:rPr lang="vi-VN" dirty="0" smtClean="0"/>
              <a:t>máy</a:t>
            </a:r>
            <a:r>
              <a:rPr lang="en-US" dirty="0" smtClean="0"/>
              <a:t>.</a:t>
            </a:r>
            <a:r>
              <a:rPr lang="vi-VN" dirty="0" smtClean="0"/>
              <a:t> </a:t>
            </a:r>
            <a:r>
              <a:rPr lang="en-US" dirty="0" smtClean="0"/>
              <a:t>NNLT </a:t>
            </a:r>
            <a:r>
              <a:rPr lang="vi-VN" dirty="0" smtClean="0"/>
              <a:t>bậc </a:t>
            </a:r>
            <a:r>
              <a:rPr lang="vi-VN" dirty="0"/>
              <a:t>thấp cung cấp cho máy tính các chỉ thị rõ </a:t>
            </a:r>
            <a:r>
              <a:rPr lang="vi-VN" dirty="0" smtClean="0"/>
              <a:t>ràng</a:t>
            </a:r>
            <a:r>
              <a:rPr lang="en-US" dirty="0" smtClean="0"/>
              <a:t> </a:t>
            </a:r>
            <a:r>
              <a:rPr lang="vi-VN" dirty="0" smtClean="0"/>
              <a:t>giúp </a:t>
            </a:r>
            <a:r>
              <a:rPr lang="vi-VN" dirty="0"/>
              <a:t>máy tính có thể hiểu được ngay lập tức.</a:t>
            </a:r>
            <a:endParaRPr lang="en-US" dirty="0"/>
          </a:p>
        </p:txBody>
      </p:sp>
    </p:spTree>
    <p:extLst>
      <p:ext uri="{BB962C8B-B14F-4D97-AF65-F5344CB8AC3E}">
        <p14:creationId xmlns:p14="http://schemas.microsoft.com/office/powerpoint/2010/main" val="3667077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err="1" smtClean="0"/>
              <a:t>Quá</a:t>
            </a:r>
            <a:r>
              <a:rPr lang="en-US" sz="3200" dirty="0" smtClean="0"/>
              <a:t> </a:t>
            </a:r>
            <a:r>
              <a:rPr lang="en-US" sz="3200" dirty="0" err="1" smtClean="0"/>
              <a:t>trình</a:t>
            </a:r>
            <a:r>
              <a:rPr lang="en-US" sz="3200" dirty="0" smtClean="0"/>
              <a:t> </a:t>
            </a:r>
            <a:r>
              <a:rPr lang="en-US" sz="3200" dirty="0" err="1" smtClean="0"/>
              <a:t>biên</a:t>
            </a:r>
            <a:r>
              <a:rPr lang="en-US" sz="3200" dirty="0" smtClean="0"/>
              <a:t> </a:t>
            </a:r>
            <a:r>
              <a:rPr lang="en-US" sz="3200" dirty="0" err="1" smtClean="0"/>
              <a:t>dịch</a:t>
            </a:r>
            <a:r>
              <a:rPr lang="en-US" sz="3200" dirty="0" smtClean="0"/>
              <a:t> 1 </a:t>
            </a:r>
            <a:r>
              <a:rPr lang="en-US" sz="3200" dirty="0" err="1" smtClean="0"/>
              <a:t>ngôn</a:t>
            </a:r>
            <a:r>
              <a:rPr lang="en-US" sz="3200" dirty="0" smtClean="0"/>
              <a:t> </a:t>
            </a:r>
            <a:r>
              <a:rPr lang="en-US" sz="3200" dirty="0" err="1" smtClean="0"/>
              <a:t>ngữ</a:t>
            </a:r>
            <a:r>
              <a:rPr lang="en-US" sz="3200" dirty="0" smtClean="0"/>
              <a:t> </a:t>
            </a:r>
            <a:r>
              <a:rPr lang="en-US" sz="3200" dirty="0" err="1" smtClean="0"/>
              <a:t>lập</a:t>
            </a:r>
            <a:r>
              <a:rPr lang="en-US" sz="3200" dirty="0" smtClean="0"/>
              <a:t> </a:t>
            </a:r>
            <a:r>
              <a:rPr lang="en-US" sz="3200" dirty="0" err="1" smtClean="0"/>
              <a:t>trình</a:t>
            </a:r>
            <a:r>
              <a:rPr lang="en-US" sz="3200" dirty="0" smtClean="0"/>
              <a:t> (C,C++, Java…)</a:t>
            </a:r>
            <a:endParaRPr lang="en-US" sz="32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31621431"/>
              </p:ext>
            </p:extLst>
          </p:nvPr>
        </p:nvGraphicFramePr>
        <p:xfrm>
          <a:off x="1065213" y="1752600"/>
          <a:ext cx="6012243" cy="15575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itle 1"/>
          <p:cNvSpPr txBox="1">
            <a:spLocks/>
          </p:cNvSpPr>
          <p:nvPr/>
        </p:nvSpPr>
        <p:spPr>
          <a:xfrm>
            <a:off x="1065212" y="2901696"/>
            <a:ext cx="10058402" cy="1219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tx1">
                    <a:lumMod val="50000"/>
                  </a:schemeClr>
                </a:solidFill>
                <a:latin typeface="+mj-lt"/>
                <a:ea typeface="+mj-ea"/>
                <a:cs typeface="+mj-cs"/>
              </a:defRPr>
            </a:lvl1pPr>
          </a:lstStyle>
          <a:p>
            <a:r>
              <a:rPr lang="en-US" sz="3200" dirty="0" err="1" smtClean="0"/>
              <a:t>Quá</a:t>
            </a:r>
            <a:r>
              <a:rPr lang="en-US" sz="3200" dirty="0" smtClean="0"/>
              <a:t> </a:t>
            </a:r>
            <a:r>
              <a:rPr lang="en-US" sz="3200" dirty="0" err="1" smtClean="0"/>
              <a:t>trình</a:t>
            </a:r>
            <a:r>
              <a:rPr lang="en-US" sz="3200" dirty="0" smtClean="0"/>
              <a:t> </a:t>
            </a:r>
            <a:r>
              <a:rPr lang="en-US" sz="3200" dirty="0" err="1" smtClean="0"/>
              <a:t>thông</a:t>
            </a:r>
            <a:r>
              <a:rPr lang="en-US" sz="3200" dirty="0" smtClean="0"/>
              <a:t> </a:t>
            </a:r>
            <a:r>
              <a:rPr lang="en-US" sz="3200" dirty="0" err="1" smtClean="0"/>
              <a:t>dịch</a:t>
            </a:r>
            <a:r>
              <a:rPr lang="en-US" sz="3200" dirty="0" smtClean="0"/>
              <a:t> 1 </a:t>
            </a:r>
            <a:r>
              <a:rPr lang="en-US" sz="3200" dirty="0" err="1" smtClean="0"/>
              <a:t>ngôn</a:t>
            </a:r>
            <a:r>
              <a:rPr lang="en-US" sz="3200" dirty="0" smtClean="0"/>
              <a:t> </a:t>
            </a:r>
            <a:r>
              <a:rPr lang="en-US" sz="3200" dirty="0" err="1" smtClean="0"/>
              <a:t>ngữ</a:t>
            </a:r>
            <a:r>
              <a:rPr lang="en-US" sz="3200" dirty="0" smtClean="0"/>
              <a:t> </a:t>
            </a:r>
            <a:r>
              <a:rPr lang="en-US" sz="3200" dirty="0" err="1" smtClean="0"/>
              <a:t>lập</a:t>
            </a:r>
            <a:r>
              <a:rPr lang="en-US" sz="3200" dirty="0" smtClean="0"/>
              <a:t> </a:t>
            </a:r>
            <a:r>
              <a:rPr lang="en-US" sz="3200" dirty="0" err="1" smtClean="0"/>
              <a:t>trình</a:t>
            </a:r>
            <a:r>
              <a:rPr lang="en-US" sz="3200" dirty="0" smtClean="0"/>
              <a:t>      ( Java…)</a:t>
            </a:r>
            <a:endParaRPr lang="en-US" sz="3200" dirty="0"/>
          </a:p>
        </p:txBody>
      </p:sp>
      <p:graphicFrame>
        <p:nvGraphicFramePr>
          <p:cNvPr id="6" name="Diagram 5"/>
          <p:cNvGraphicFramePr/>
          <p:nvPr>
            <p:extLst>
              <p:ext uri="{D42A27DB-BD31-4B8C-83A1-F6EECF244321}">
                <p14:modId xmlns:p14="http://schemas.microsoft.com/office/powerpoint/2010/main" val="2968492614"/>
              </p:ext>
            </p:extLst>
          </p:nvPr>
        </p:nvGraphicFramePr>
        <p:xfrm>
          <a:off x="998728" y="4224527"/>
          <a:ext cx="8128000" cy="191380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pSp>
        <p:nvGrpSpPr>
          <p:cNvPr id="7" name="Group 6"/>
          <p:cNvGrpSpPr/>
          <p:nvPr/>
        </p:nvGrpSpPr>
        <p:grpSpPr>
          <a:xfrm>
            <a:off x="8446342" y="4556748"/>
            <a:ext cx="3123406" cy="1249362"/>
            <a:chOff x="4977159" y="323075"/>
            <a:chExt cx="3123406" cy="1249362"/>
          </a:xfrm>
        </p:grpSpPr>
        <p:sp>
          <p:nvSpPr>
            <p:cNvPr id="8" name="Chevron 7"/>
            <p:cNvSpPr/>
            <p:nvPr/>
          </p:nvSpPr>
          <p:spPr>
            <a:xfrm>
              <a:off x="4977159" y="323075"/>
              <a:ext cx="3123406" cy="1249362"/>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9" name="Chevron 4"/>
            <p:cNvSpPr txBox="1"/>
            <p:nvPr/>
          </p:nvSpPr>
          <p:spPr>
            <a:xfrm>
              <a:off x="5601840" y="323075"/>
              <a:ext cx="1874044" cy="124936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68021" tIns="112014" rIns="56007" bIns="112014" numCol="1" spcCol="1270" anchor="ctr" anchorCtr="0">
              <a:noAutofit/>
            </a:bodyPr>
            <a:lstStyle/>
            <a:p>
              <a:pPr lvl="0" algn="ctr" defTabSz="1866900">
                <a:lnSpc>
                  <a:spcPct val="90000"/>
                </a:lnSpc>
                <a:spcBef>
                  <a:spcPct val="0"/>
                </a:spcBef>
                <a:spcAft>
                  <a:spcPct val="35000"/>
                </a:spcAft>
              </a:pPr>
              <a:endParaRPr lang="en-US" sz="4200" kern="1200"/>
            </a:p>
          </p:txBody>
        </p:sp>
      </p:grpSp>
      <p:sp>
        <p:nvSpPr>
          <p:cNvPr id="11" name="TextBox 10"/>
          <p:cNvSpPr txBox="1"/>
          <p:nvPr/>
        </p:nvSpPr>
        <p:spPr>
          <a:xfrm>
            <a:off x="9126728" y="4771892"/>
            <a:ext cx="2162494" cy="1200329"/>
          </a:xfrm>
          <a:prstGeom prst="rect">
            <a:avLst/>
          </a:prstGeom>
          <a:noFill/>
        </p:spPr>
        <p:txBody>
          <a:bodyPr wrap="square" rtlCol="0">
            <a:spAutoFit/>
          </a:bodyPr>
          <a:lstStyle/>
          <a:p>
            <a:pPr lvl="0"/>
            <a:r>
              <a:rPr lang="en-US" dirty="0" smtClean="0">
                <a:solidFill>
                  <a:schemeClr val="bg1"/>
                </a:solidFill>
              </a:rPr>
              <a:t>Program result</a:t>
            </a:r>
          </a:p>
          <a:p>
            <a:r>
              <a:rPr lang="en-US" dirty="0">
                <a:solidFill>
                  <a:schemeClr val="bg1"/>
                </a:solidFill>
              </a:rPr>
              <a:t>(Program.exe on Windows)</a:t>
            </a:r>
          </a:p>
          <a:p>
            <a:pPr lvl="0"/>
            <a:endParaRPr lang="en-US" dirty="0">
              <a:solidFill>
                <a:schemeClr val="bg1"/>
              </a:solidFill>
            </a:endParaRPr>
          </a:p>
        </p:txBody>
      </p:sp>
      <p:sp>
        <p:nvSpPr>
          <p:cNvPr id="13" name="Chevron 12"/>
          <p:cNvSpPr/>
          <p:nvPr/>
        </p:nvSpPr>
        <p:spPr>
          <a:xfrm>
            <a:off x="6815510" y="2087654"/>
            <a:ext cx="2154754" cy="914400"/>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Chevron 14"/>
          <p:cNvSpPr/>
          <p:nvPr/>
        </p:nvSpPr>
        <p:spPr>
          <a:xfrm>
            <a:off x="8677838" y="2087654"/>
            <a:ext cx="2154754" cy="914400"/>
          </a:xfrm>
          <a:prstGeom prst="chevron">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TextBox 15"/>
          <p:cNvSpPr txBox="1"/>
          <p:nvPr/>
        </p:nvSpPr>
        <p:spPr>
          <a:xfrm>
            <a:off x="7631255" y="2408956"/>
            <a:ext cx="689612" cy="369332"/>
          </a:xfrm>
          <a:prstGeom prst="rect">
            <a:avLst/>
          </a:prstGeom>
          <a:noFill/>
        </p:spPr>
        <p:txBody>
          <a:bodyPr wrap="none" rtlCol="0">
            <a:spAutoFit/>
          </a:bodyPr>
          <a:lstStyle/>
          <a:p>
            <a:r>
              <a:rPr lang="en-US" dirty="0" smtClean="0">
                <a:solidFill>
                  <a:schemeClr val="bg1"/>
                </a:solidFill>
              </a:rPr>
              <a:t>CPU</a:t>
            </a:r>
            <a:endParaRPr lang="en-US" dirty="0">
              <a:solidFill>
                <a:schemeClr val="bg1"/>
              </a:solidFill>
            </a:endParaRPr>
          </a:p>
        </p:txBody>
      </p:sp>
      <p:sp>
        <p:nvSpPr>
          <p:cNvPr id="18" name="TextBox 17"/>
          <p:cNvSpPr txBox="1"/>
          <p:nvPr/>
        </p:nvSpPr>
        <p:spPr>
          <a:xfrm>
            <a:off x="9168299" y="2220024"/>
            <a:ext cx="1252553" cy="1200329"/>
          </a:xfrm>
          <a:prstGeom prst="rect">
            <a:avLst/>
          </a:prstGeom>
          <a:noFill/>
        </p:spPr>
        <p:txBody>
          <a:bodyPr wrap="square" rtlCol="0">
            <a:spAutoFit/>
          </a:bodyPr>
          <a:lstStyle/>
          <a:p>
            <a:pPr lvl="0"/>
            <a:r>
              <a:rPr lang="en-US" dirty="0">
                <a:solidFill>
                  <a:schemeClr val="bg1"/>
                </a:solidFill>
              </a:rPr>
              <a:t>Program </a:t>
            </a:r>
            <a:r>
              <a:rPr lang="en-US" dirty="0" smtClean="0">
                <a:solidFill>
                  <a:schemeClr val="bg1"/>
                </a:solidFill>
              </a:rPr>
              <a:t>result</a:t>
            </a:r>
            <a:endParaRPr lang="en-US" dirty="0"/>
          </a:p>
          <a:p>
            <a:pPr lvl="0"/>
            <a:endParaRPr lang="en-US" dirty="0">
              <a:solidFill>
                <a:schemeClr val="bg1"/>
              </a:solidFill>
            </a:endParaRPr>
          </a:p>
          <a:p>
            <a:endParaRPr lang="en-US" dirty="0"/>
          </a:p>
        </p:txBody>
      </p:sp>
    </p:spTree>
    <p:extLst>
      <p:ext uri="{BB962C8B-B14F-4D97-AF65-F5344CB8AC3E}">
        <p14:creationId xmlns:p14="http://schemas.microsoft.com/office/powerpoint/2010/main" val="1994529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Tại</a:t>
            </a:r>
            <a:r>
              <a:rPr lang="en-US" dirty="0" smtClean="0"/>
              <a:t> </a:t>
            </a:r>
            <a:r>
              <a:rPr lang="en-US" dirty="0" err="1" smtClean="0"/>
              <a:t>sao</a:t>
            </a:r>
            <a:r>
              <a:rPr lang="en-US" dirty="0" smtClean="0"/>
              <a:t> </a:t>
            </a:r>
            <a:r>
              <a:rPr lang="en-US" dirty="0" err="1" smtClean="0"/>
              <a:t>lại</a:t>
            </a:r>
            <a:r>
              <a:rPr lang="en-US" dirty="0" smtClean="0"/>
              <a:t> </a:t>
            </a:r>
            <a:r>
              <a:rPr lang="en-US" dirty="0" err="1" smtClean="0"/>
              <a:t>chọn</a:t>
            </a:r>
            <a:r>
              <a:rPr lang="en-US" dirty="0" smtClean="0"/>
              <a:t> C++?</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C++ </a:t>
            </a:r>
            <a:r>
              <a:rPr lang="en-US" dirty="0" err="1" smtClean="0"/>
              <a:t>là</a:t>
            </a:r>
            <a:r>
              <a:rPr lang="en-US" dirty="0" smtClean="0"/>
              <a:t> 1 </a:t>
            </a:r>
            <a:r>
              <a:rPr lang="en-US" dirty="0" err="1" smtClean="0"/>
              <a:t>ngôn</a:t>
            </a:r>
            <a:r>
              <a:rPr lang="en-US" dirty="0" smtClean="0"/>
              <a:t> </a:t>
            </a:r>
            <a:r>
              <a:rPr lang="en-US" dirty="0" err="1" smtClean="0"/>
              <a:t>ngữ</a:t>
            </a:r>
            <a:r>
              <a:rPr lang="en-US" dirty="0" smtClean="0"/>
              <a:t> </a:t>
            </a:r>
            <a:r>
              <a:rPr lang="en-US" dirty="0" err="1" smtClean="0"/>
              <a:t>mạnh</a:t>
            </a:r>
            <a:r>
              <a:rPr lang="en-US" dirty="0" smtClean="0"/>
              <a:t> </a:t>
            </a:r>
            <a:r>
              <a:rPr lang="en-US" dirty="0" err="1" smtClean="0"/>
              <a:t>mẽ</a:t>
            </a:r>
            <a:r>
              <a:rPr lang="en-US" dirty="0" smtClean="0"/>
              <a:t>, </a:t>
            </a:r>
            <a:r>
              <a:rPr lang="en-US" dirty="0" err="1" smtClean="0"/>
              <a:t>xử</a:t>
            </a:r>
            <a:r>
              <a:rPr lang="en-US" dirty="0" smtClean="0"/>
              <a:t> </a:t>
            </a:r>
            <a:r>
              <a:rPr lang="en-US" dirty="0" err="1" smtClean="0"/>
              <a:t>lý</a:t>
            </a:r>
            <a:r>
              <a:rPr lang="en-US" dirty="0" smtClean="0"/>
              <a:t> </a:t>
            </a:r>
            <a:r>
              <a:rPr lang="en-US" dirty="0" err="1" smtClean="0"/>
              <a:t>nhanh</a:t>
            </a:r>
            <a:endParaRPr lang="en-US" dirty="0" smtClean="0"/>
          </a:p>
          <a:p>
            <a:r>
              <a:rPr lang="en-US" dirty="0" err="1" smtClean="0"/>
              <a:t>Tinh</a:t>
            </a:r>
            <a:r>
              <a:rPr lang="en-US" dirty="0" smtClean="0"/>
              <a:t> </a:t>
            </a:r>
            <a:r>
              <a:rPr lang="en-US" dirty="0" err="1" smtClean="0"/>
              <a:t>chỉnh</a:t>
            </a:r>
            <a:r>
              <a:rPr lang="en-US" dirty="0" smtClean="0"/>
              <a:t> </a:t>
            </a:r>
            <a:r>
              <a:rPr lang="en-US" dirty="0" err="1" smtClean="0"/>
              <a:t>tốt</a:t>
            </a:r>
            <a:r>
              <a:rPr lang="en-US" dirty="0" smtClean="0"/>
              <a:t>, </a:t>
            </a:r>
            <a:r>
              <a:rPr lang="en-US" dirty="0" err="1" smtClean="0"/>
              <a:t>chạy</a:t>
            </a:r>
            <a:r>
              <a:rPr lang="en-US" dirty="0" smtClean="0"/>
              <a:t> </a:t>
            </a:r>
            <a:r>
              <a:rPr lang="en-US" dirty="0" err="1" smtClean="0"/>
              <a:t>trên</a:t>
            </a:r>
            <a:r>
              <a:rPr lang="en-US" dirty="0" smtClean="0"/>
              <a:t> </a:t>
            </a:r>
            <a:r>
              <a:rPr lang="en-US" dirty="0" err="1" smtClean="0"/>
              <a:t>nhiều</a:t>
            </a:r>
            <a:r>
              <a:rPr lang="en-US" dirty="0" smtClean="0"/>
              <a:t> </a:t>
            </a:r>
            <a:r>
              <a:rPr lang="en-US" dirty="0" err="1" smtClean="0"/>
              <a:t>nền</a:t>
            </a:r>
            <a:r>
              <a:rPr lang="en-US" dirty="0" smtClean="0"/>
              <a:t> </a:t>
            </a:r>
            <a:r>
              <a:rPr lang="en-US" dirty="0" err="1" smtClean="0"/>
              <a:t>tảng</a:t>
            </a:r>
            <a:r>
              <a:rPr lang="en-US" dirty="0" smtClean="0"/>
              <a:t> (</a:t>
            </a:r>
            <a:r>
              <a:rPr lang="en-US" dirty="0"/>
              <a:t>Windows, Mac OS, </a:t>
            </a:r>
            <a:r>
              <a:rPr lang="en-US" dirty="0" err="1"/>
              <a:t>một</a:t>
            </a:r>
            <a:r>
              <a:rPr lang="en-US" dirty="0"/>
              <a:t> </a:t>
            </a:r>
            <a:r>
              <a:rPr lang="en-US" dirty="0" err="1"/>
              <a:t>số</a:t>
            </a:r>
            <a:r>
              <a:rPr lang="en-US" dirty="0"/>
              <a:t> </a:t>
            </a:r>
            <a:r>
              <a:rPr lang="en-US" dirty="0" err="1"/>
              <a:t>biến</a:t>
            </a:r>
            <a:r>
              <a:rPr lang="en-US" dirty="0"/>
              <a:t> </a:t>
            </a:r>
            <a:r>
              <a:rPr lang="en-US" dirty="0" err="1"/>
              <a:t>thể</a:t>
            </a:r>
            <a:r>
              <a:rPr lang="en-US" dirty="0"/>
              <a:t> </a:t>
            </a:r>
            <a:r>
              <a:rPr lang="en-US" dirty="0" err="1"/>
              <a:t>của</a:t>
            </a:r>
            <a:r>
              <a:rPr lang="en-US" dirty="0"/>
              <a:t> UNIX</a:t>
            </a:r>
            <a:r>
              <a:rPr lang="en-US" dirty="0" smtClean="0"/>
              <a:t>...)</a:t>
            </a:r>
          </a:p>
          <a:p>
            <a:r>
              <a:rPr lang="en-US" dirty="0" smtClean="0"/>
              <a:t>C++ </a:t>
            </a:r>
            <a:r>
              <a:rPr lang="en-US" dirty="0" err="1" smtClean="0"/>
              <a:t>là</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lập</a:t>
            </a:r>
            <a:r>
              <a:rPr lang="en-US" dirty="0" smtClean="0"/>
              <a:t> </a:t>
            </a:r>
            <a:r>
              <a:rPr lang="en-US" dirty="0" err="1" smtClean="0"/>
              <a:t>trình</a:t>
            </a:r>
            <a:r>
              <a:rPr lang="en-US" dirty="0" smtClean="0"/>
              <a:t> </a:t>
            </a:r>
            <a:r>
              <a:rPr lang="en-US" dirty="0" err="1" smtClean="0"/>
              <a:t>hướng</a:t>
            </a:r>
            <a:r>
              <a:rPr lang="en-US" dirty="0" smtClean="0"/>
              <a:t> </a:t>
            </a:r>
            <a:r>
              <a:rPr lang="en-US" dirty="0" err="1" smtClean="0"/>
              <a:t>đối</a:t>
            </a:r>
            <a:r>
              <a:rPr lang="en-US" dirty="0" smtClean="0"/>
              <a:t> </a:t>
            </a:r>
            <a:r>
              <a:rPr lang="en-US" dirty="0" err="1" smtClean="0"/>
              <a:t>tượng</a:t>
            </a:r>
            <a:r>
              <a:rPr lang="en-US" dirty="0" smtClean="0"/>
              <a:t> (</a:t>
            </a:r>
            <a:r>
              <a:rPr lang="en-US" dirty="0" err="1" smtClean="0"/>
              <a:t>đồng</a:t>
            </a:r>
            <a:r>
              <a:rPr lang="en-US" dirty="0" smtClean="0"/>
              <a:t> </a:t>
            </a:r>
            <a:r>
              <a:rPr lang="en-US" dirty="0" err="1" smtClean="0"/>
              <a:t>thời</a:t>
            </a:r>
            <a:r>
              <a:rPr lang="en-US" dirty="0" smtClean="0"/>
              <a:t> </a:t>
            </a:r>
            <a:r>
              <a:rPr lang="en-US" dirty="0" err="1" smtClean="0"/>
              <a:t>là</a:t>
            </a:r>
            <a:r>
              <a:rPr lang="en-US" dirty="0" smtClean="0"/>
              <a:t> </a:t>
            </a:r>
            <a:r>
              <a:rPr lang="en-US" dirty="0" err="1" smtClean="0"/>
              <a:t>hướng</a:t>
            </a:r>
            <a:r>
              <a:rPr lang="en-US" dirty="0" smtClean="0"/>
              <a:t> </a:t>
            </a:r>
            <a:r>
              <a:rPr lang="en-US" dirty="0" err="1" smtClean="0"/>
              <a:t>cấu</a:t>
            </a:r>
            <a:r>
              <a:rPr lang="en-US" dirty="0" smtClean="0"/>
              <a:t> </a:t>
            </a:r>
            <a:r>
              <a:rPr lang="en-US" dirty="0" err="1" smtClean="0"/>
              <a:t>trúc</a:t>
            </a:r>
            <a:r>
              <a:rPr lang="en-US" dirty="0" smtClean="0"/>
              <a:t> </a:t>
            </a:r>
            <a:r>
              <a:rPr lang="en-US" dirty="0" err="1" smtClean="0"/>
              <a:t>như</a:t>
            </a:r>
            <a:r>
              <a:rPr lang="en-US" dirty="0" smtClean="0"/>
              <a:t> C) </a:t>
            </a:r>
            <a:r>
              <a:rPr lang="en-US" dirty="0" err="1" smtClean="0"/>
              <a:t>được</a:t>
            </a:r>
            <a:r>
              <a:rPr lang="en-US" dirty="0" smtClean="0"/>
              <a:t> </a:t>
            </a:r>
            <a:r>
              <a:rPr lang="en-US" dirty="0" err="1" smtClean="0"/>
              <a:t>xem</a:t>
            </a:r>
            <a:r>
              <a:rPr lang="en-US" dirty="0" smtClean="0"/>
              <a:t> </a:t>
            </a:r>
            <a:r>
              <a:rPr lang="en-US" dirty="0" err="1" smtClean="0"/>
              <a:t>như</a:t>
            </a:r>
            <a:r>
              <a:rPr lang="en-US" dirty="0" smtClean="0"/>
              <a:t> </a:t>
            </a:r>
            <a:r>
              <a:rPr lang="en-US" dirty="0" err="1" smtClean="0"/>
              <a:t>là</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tốt</a:t>
            </a:r>
            <a:r>
              <a:rPr lang="en-US" dirty="0" smtClean="0"/>
              <a:t> </a:t>
            </a:r>
            <a:r>
              <a:rPr lang="en-US" dirty="0" err="1" smtClean="0"/>
              <a:t>nhất</a:t>
            </a:r>
            <a:r>
              <a:rPr lang="en-US" dirty="0" smtClean="0"/>
              <a:t> </a:t>
            </a:r>
            <a:r>
              <a:rPr lang="en-US" dirty="0" err="1" smtClean="0"/>
              <a:t>để</a:t>
            </a:r>
            <a:r>
              <a:rPr lang="en-US" dirty="0" smtClean="0"/>
              <a:t> </a:t>
            </a:r>
            <a:r>
              <a:rPr lang="en-US" dirty="0" err="1" smtClean="0"/>
              <a:t>tạo</a:t>
            </a:r>
            <a:r>
              <a:rPr lang="en-US" dirty="0" smtClean="0"/>
              <a:t> </a:t>
            </a:r>
            <a:r>
              <a:rPr lang="en-US" dirty="0" err="1" smtClean="0"/>
              <a:t>ra</a:t>
            </a:r>
            <a:r>
              <a:rPr lang="en-US" dirty="0" smtClean="0"/>
              <a:t> </a:t>
            </a:r>
            <a:r>
              <a:rPr lang="en-US" dirty="0" err="1" smtClean="0"/>
              <a:t>các</a:t>
            </a:r>
            <a:r>
              <a:rPr lang="en-US" dirty="0" smtClean="0"/>
              <a:t> </a:t>
            </a:r>
            <a:r>
              <a:rPr lang="en-US" dirty="0" err="1" smtClean="0"/>
              <a:t>ứng</a:t>
            </a:r>
            <a:r>
              <a:rPr lang="en-US" dirty="0" smtClean="0"/>
              <a:t> </a:t>
            </a:r>
            <a:r>
              <a:rPr lang="en-US" dirty="0" err="1" smtClean="0"/>
              <a:t>dụng</a:t>
            </a:r>
            <a:r>
              <a:rPr lang="en-US" dirty="0" smtClean="0"/>
              <a:t> </a:t>
            </a:r>
            <a:r>
              <a:rPr lang="en-US" dirty="0" err="1" smtClean="0"/>
              <a:t>quy</a:t>
            </a:r>
            <a:r>
              <a:rPr lang="en-US" dirty="0" smtClean="0"/>
              <a:t> </a:t>
            </a:r>
            <a:r>
              <a:rPr lang="en-US" dirty="0" err="1" smtClean="0"/>
              <a:t>mô</a:t>
            </a:r>
            <a:r>
              <a:rPr lang="en-US" dirty="0" smtClean="0"/>
              <a:t> </a:t>
            </a:r>
            <a:r>
              <a:rPr lang="en-US" dirty="0" err="1" smtClean="0"/>
              <a:t>lớn</a:t>
            </a:r>
            <a:r>
              <a:rPr lang="en-US" dirty="0" smtClean="0"/>
              <a:t>. C++ </a:t>
            </a:r>
            <a:r>
              <a:rPr lang="en-US" dirty="0" err="1" smtClean="0"/>
              <a:t>được</a:t>
            </a:r>
            <a:r>
              <a:rPr lang="en-US" dirty="0" smtClean="0"/>
              <a:t> </a:t>
            </a:r>
            <a:r>
              <a:rPr lang="en-US" dirty="0" err="1" smtClean="0"/>
              <a:t>coi</a:t>
            </a:r>
            <a:r>
              <a:rPr lang="en-US" dirty="0" smtClean="0"/>
              <a:t> </a:t>
            </a:r>
            <a:r>
              <a:rPr lang="en-US" dirty="0" err="1" smtClean="0"/>
              <a:t>như</a:t>
            </a:r>
            <a:r>
              <a:rPr lang="en-US" dirty="0" smtClean="0"/>
              <a:t> </a:t>
            </a:r>
            <a:r>
              <a:rPr lang="en-US" dirty="0" err="1" smtClean="0"/>
              <a:t>là</a:t>
            </a:r>
            <a:r>
              <a:rPr lang="en-US" dirty="0" smtClean="0"/>
              <a:t> </a:t>
            </a:r>
            <a:r>
              <a:rPr lang="en-US" dirty="0" err="1" smtClean="0"/>
              <a:t>bản</a:t>
            </a:r>
            <a:r>
              <a:rPr lang="en-US" dirty="0" smtClean="0"/>
              <a:t> </a:t>
            </a:r>
            <a:r>
              <a:rPr lang="en-US" dirty="0" err="1" smtClean="0"/>
              <a:t>nâng</a:t>
            </a:r>
            <a:r>
              <a:rPr lang="en-US" dirty="0" smtClean="0"/>
              <a:t> </a:t>
            </a:r>
            <a:r>
              <a:rPr lang="en-US" dirty="0" err="1" smtClean="0"/>
              <a:t>cấp</a:t>
            </a:r>
            <a:r>
              <a:rPr lang="en-US" dirty="0" smtClean="0"/>
              <a:t> </a:t>
            </a:r>
            <a:r>
              <a:rPr lang="en-US" dirty="0" err="1" smtClean="0"/>
              <a:t>của</a:t>
            </a:r>
            <a:r>
              <a:rPr lang="en-US" dirty="0" smtClean="0"/>
              <a:t> C.</a:t>
            </a:r>
          </a:p>
          <a:p>
            <a:r>
              <a:rPr lang="en-US" dirty="0" smtClean="0"/>
              <a:t>MIỄN PHÍ</a:t>
            </a:r>
          </a:p>
          <a:p>
            <a:r>
              <a:rPr lang="en-US" dirty="0" smtClean="0"/>
              <a:t>C++ </a:t>
            </a:r>
            <a:r>
              <a:rPr lang="en-US" dirty="0" err="1" smtClean="0"/>
              <a:t>có</a:t>
            </a:r>
            <a:r>
              <a:rPr lang="en-US" dirty="0" smtClean="0"/>
              <a:t> </a:t>
            </a:r>
            <a:r>
              <a:rPr lang="en-US" dirty="0" err="1" smtClean="0"/>
              <a:t>thao</a:t>
            </a:r>
            <a:r>
              <a:rPr lang="en-US" dirty="0" smtClean="0"/>
              <a:t> </a:t>
            </a:r>
            <a:r>
              <a:rPr lang="en-US" dirty="0" err="1" smtClean="0"/>
              <a:t>tác</a:t>
            </a:r>
            <a:r>
              <a:rPr lang="en-US" dirty="0" smtClean="0"/>
              <a:t> </a:t>
            </a:r>
            <a:r>
              <a:rPr lang="en-US" dirty="0" err="1" smtClean="0"/>
              <a:t>xử</a:t>
            </a:r>
            <a:r>
              <a:rPr lang="en-US" dirty="0" smtClean="0"/>
              <a:t> </a:t>
            </a:r>
            <a:r>
              <a:rPr lang="en-US" dirty="0" err="1" smtClean="0"/>
              <a:t>lý</a:t>
            </a:r>
            <a:r>
              <a:rPr lang="en-US" dirty="0" smtClean="0"/>
              <a:t> </a:t>
            </a:r>
            <a:r>
              <a:rPr lang="en-US" dirty="0" err="1" smtClean="0"/>
              <a:t>trên</a:t>
            </a:r>
            <a:r>
              <a:rPr lang="en-US" dirty="0" smtClean="0"/>
              <a:t> </a:t>
            </a:r>
            <a:r>
              <a:rPr lang="en-US" dirty="0" err="1" smtClean="0"/>
              <a:t>bộ</a:t>
            </a:r>
            <a:r>
              <a:rPr lang="en-US" dirty="0" smtClean="0"/>
              <a:t> </a:t>
            </a:r>
            <a:r>
              <a:rPr lang="en-US" dirty="0" err="1" smtClean="0"/>
              <a:t>nhớ</a:t>
            </a:r>
            <a:r>
              <a:rPr lang="en-US" dirty="0" smtClean="0"/>
              <a:t> </a:t>
            </a:r>
            <a:r>
              <a:rPr lang="en-US" dirty="0" err="1" smtClean="0"/>
              <a:t>khắt</a:t>
            </a:r>
            <a:r>
              <a:rPr lang="en-US" dirty="0" smtClean="0"/>
              <a:t> </a:t>
            </a:r>
            <a:r>
              <a:rPr lang="en-US" dirty="0" err="1" smtClean="0"/>
              <a:t>khe</a:t>
            </a:r>
            <a:r>
              <a:rPr lang="en-US" dirty="0" smtClean="0"/>
              <a:t>, </a:t>
            </a:r>
            <a:r>
              <a:rPr lang="en-US" dirty="0" err="1" smtClean="0"/>
              <a:t>giúp</a:t>
            </a:r>
            <a:r>
              <a:rPr lang="en-US" dirty="0" smtClean="0"/>
              <a:t> </a:t>
            </a:r>
            <a:r>
              <a:rPr lang="en-US" dirty="0" err="1" smtClean="0"/>
              <a:t>bạn</a:t>
            </a:r>
            <a:r>
              <a:rPr lang="en-US" dirty="0"/>
              <a:t> </a:t>
            </a:r>
            <a:r>
              <a:rPr lang="en-US" dirty="0" err="1" smtClean="0"/>
              <a:t>hiểu</a:t>
            </a:r>
            <a:r>
              <a:rPr lang="en-US" dirty="0" smtClean="0"/>
              <a:t> </a:t>
            </a:r>
            <a:r>
              <a:rPr lang="en-US" dirty="0" err="1" smtClean="0"/>
              <a:t>sâu</a:t>
            </a:r>
            <a:r>
              <a:rPr lang="en-US" dirty="0" smtClean="0"/>
              <a:t> </a:t>
            </a:r>
            <a:r>
              <a:rPr lang="en-US" dirty="0" err="1" smtClean="0"/>
              <a:t>hoạt</a:t>
            </a:r>
            <a:r>
              <a:rPr lang="en-US" dirty="0" smtClean="0"/>
              <a:t> </a:t>
            </a:r>
            <a:r>
              <a:rPr lang="en-US" dirty="0" err="1" smtClean="0"/>
              <a:t>động</a:t>
            </a:r>
            <a:r>
              <a:rPr lang="en-US" dirty="0" smtClean="0"/>
              <a:t> </a:t>
            </a:r>
            <a:r>
              <a:rPr lang="en-US" dirty="0" err="1" smtClean="0"/>
              <a:t>máy</a:t>
            </a:r>
            <a:r>
              <a:rPr lang="en-US" dirty="0" smtClean="0"/>
              <a:t> </a:t>
            </a:r>
            <a:r>
              <a:rPr lang="en-US" dirty="0" err="1" smtClean="0"/>
              <a:t>tính</a:t>
            </a:r>
            <a:r>
              <a:rPr lang="en-US" dirty="0" smtClean="0"/>
              <a:t> </a:t>
            </a:r>
            <a:r>
              <a:rPr lang="en-US" dirty="0" err="1" smtClean="0"/>
              <a:t>hơn</a:t>
            </a:r>
            <a:endParaRPr lang="en-US" dirty="0" smtClean="0"/>
          </a:p>
          <a:p>
            <a:r>
              <a:rPr lang="en-US" dirty="0" err="1" smtClean="0"/>
              <a:t>Tác</a:t>
            </a:r>
            <a:r>
              <a:rPr lang="en-US" dirty="0" smtClean="0"/>
              <a:t> </a:t>
            </a:r>
            <a:r>
              <a:rPr lang="en-US" dirty="0" err="1" smtClean="0"/>
              <a:t>dụng</a:t>
            </a:r>
            <a:r>
              <a:rPr lang="en-US" dirty="0" smtClean="0"/>
              <a:t>: </a:t>
            </a:r>
            <a:r>
              <a:rPr lang="en-US" dirty="0" err="1" smtClean="0"/>
              <a:t>Lập</a:t>
            </a:r>
            <a:r>
              <a:rPr lang="en-US" dirty="0" smtClean="0"/>
              <a:t> </a:t>
            </a:r>
            <a:r>
              <a:rPr lang="en-US" dirty="0" err="1" smtClean="0"/>
              <a:t>trình</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lập</a:t>
            </a:r>
            <a:r>
              <a:rPr lang="en-US" dirty="0" smtClean="0"/>
              <a:t> </a:t>
            </a:r>
            <a:r>
              <a:rPr lang="en-US" dirty="0" err="1" smtClean="0"/>
              <a:t>trình</a:t>
            </a:r>
            <a:r>
              <a:rPr lang="en-US" dirty="0" smtClean="0"/>
              <a:t> game, </a:t>
            </a:r>
            <a:r>
              <a:rPr lang="en-US" dirty="0" err="1" smtClean="0"/>
              <a:t>hệ</a:t>
            </a:r>
            <a:r>
              <a:rPr lang="en-US" dirty="0" smtClean="0"/>
              <a:t> </a:t>
            </a:r>
            <a:r>
              <a:rPr lang="en-US" dirty="0" err="1" smtClean="0"/>
              <a:t>điều</a:t>
            </a:r>
            <a:r>
              <a:rPr lang="en-US" dirty="0" smtClean="0"/>
              <a:t> </a:t>
            </a:r>
            <a:r>
              <a:rPr lang="en-US" dirty="0" err="1" smtClean="0"/>
              <a:t>hành</a:t>
            </a:r>
            <a:r>
              <a:rPr lang="en-US" dirty="0" smtClean="0"/>
              <a:t>, </a:t>
            </a:r>
            <a:r>
              <a:rPr lang="en-US" dirty="0" err="1" smtClean="0"/>
              <a:t>bộ</a:t>
            </a:r>
            <a:r>
              <a:rPr lang="en-US" dirty="0" smtClean="0"/>
              <a:t> </a:t>
            </a:r>
            <a:r>
              <a:rPr lang="en-US" dirty="0" err="1" smtClean="0"/>
              <a:t>máy</a:t>
            </a:r>
            <a:r>
              <a:rPr lang="en-US" dirty="0" smtClean="0"/>
              <a:t> </a:t>
            </a:r>
            <a:r>
              <a:rPr lang="en-US" dirty="0" err="1" smtClean="0"/>
              <a:t>tìm</a:t>
            </a:r>
            <a:r>
              <a:rPr lang="en-US" dirty="0" smtClean="0"/>
              <a:t> </a:t>
            </a:r>
            <a:r>
              <a:rPr lang="en-US" dirty="0" err="1" smtClean="0"/>
              <a:t>kiếm</a:t>
            </a:r>
            <a:r>
              <a:rPr lang="en-US" dirty="0" smtClean="0"/>
              <a:t>…</a:t>
            </a:r>
            <a:endParaRPr lang="en-US" dirty="0"/>
          </a:p>
        </p:txBody>
      </p:sp>
    </p:spTree>
    <p:extLst>
      <p:ext uri="{BB962C8B-B14F-4D97-AF65-F5344CB8AC3E}">
        <p14:creationId xmlns:p14="http://schemas.microsoft.com/office/powerpoint/2010/main" val="3898316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Nature Illustration 16x9">
  <a:themeElements>
    <a:clrScheme name="Nature Illustration">
      <a:dk1>
        <a:srgbClr val="9A5315"/>
      </a:dk1>
      <a:lt1>
        <a:srgbClr val="FFFFFF"/>
      </a:lt1>
      <a:dk2>
        <a:srgbClr val="000000"/>
      </a:dk2>
      <a:lt2>
        <a:srgbClr val="D1E5F9"/>
      </a:lt2>
      <a:accent1>
        <a:srgbClr val="F3771A"/>
      </a:accent1>
      <a:accent2>
        <a:srgbClr val="8BBEF1"/>
      </a:accent2>
      <a:accent3>
        <a:srgbClr val="6DC025"/>
      </a:accent3>
      <a:accent4>
        <a:srgbClr val="9A5315"/>
      </a:accent4>
      <a:accent5>
        <a:srgbClr val="F1471F"/>
      </a:accent5>
      <a:accent6>
        <a:srgbClr val="DA6FDF"/>
      </a:accent6>
      <a:hlink>
        <a:srgbClr val="6DC025"/>
      </a:hlink>
      <a:folHlink>
        <a:srgbClr val="9A5315"/>
      </a:folHlink>
    </a:clrScheme>
    <a:fontScheme name="Segoe Print">
      <a:majorFont>
        <a:latin typeface="Segoe Print"/>
        <a:ea typeface=""/>
        <a:cs typeface=""/>
      </a:majorFont>
      <a:minorFont>
        <a:latin typeface="Segoe Prin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3431377.potx" id="{56A48130-F36A-41C3-8C0C-0EF853C6708B}" vid="{0432F83B-7085-406B-BFE7-677E72A6CADA}"/>
    </a:ext>
  </a:extLst>
</a:theme>
</file>

<file path=ppt/theme/theme2.xml><?xml version="1.0" encoding="utf-8"?>
<a:theme xmlns:a="http://schemas.openxmlformats.org/drawingml/2006/main" name="Office Theme">
  <a:themeElements>
    <a:clrScheme name="Nature Illustration">
      <a:dk1>
        <a:srgbClr val="9A5315"/>
      </a:dk1>
      <a:lt1>
        <a:srgbClr val="FFFFFF"/>
      </a:lt1>
      <a:dk2>
        <a:srgbClr val="000000"/>
      </a:dk2>
      <a:lt2>
        <a:srgbClr val="D1E5F9"/>
      </a:lt2>
      <a:accent1>
        <a:srgbClr val="F3771A"/>
      </a:accent1>
      <a:accent2>
        <a:srgbClr val="8BBEF1"/>
      </a:accent2>
      <a:accent3>
        <a:srgbClr val="6DC025"/>
      </a:accent3>
      <a:accent4>
        <a:srgbClr val="9A5315"/>
      </a:accent4>
      <a:accent5>
        <a:srgbClr val="F1471F"/>
      </a:accent5>
      <a:accent6>
        <a:srgbClr val="DA6FDF"/>
      </a:accent6>
      <a:hlink>
        <a:srgbClr val="6DC025"/>
      </a:hlink>
      <a:folHlink>
        <a:srgbClr val="9A5315"/>
      </a:folHlink>
    </a:clrScheme>
    <a:fontScheme name="Segoe Print">
      <a:majorFont>
        <a:latin typeface="Segoe Print"/>
        <a:ea typeface=""/>
        <a:cs typeface=""/>
      </a:majorFont>
      <a:minorFont>
        <a:latin typeface="Segoe Prin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Nature Illustration">
      <a:dk1>
        <a:srgbClr val="9A5315"/>
      </a:dk1>
      <a:lt1>
        <a:srgbClr val="FFFFFF"/>
      </a:lt1>
      <a:dk2>
        <a:srgbClr val="000000"/>
      </a:dk2>
      <a:lt2>
        <a:srgbClr val="D1E5F9"/>
      </a:lt2>
      <a:accent1>
        <a:srgbClr val="F3771A"/>
      </a:accent1>
      <a:accent2>
        <a:srgbClr val="8BBEF1"/>
      </a:accent2>
      <a:accent3>
        <a:srgbClr val="6DC025"/>
      </a:accent3>
      <a:accent4>
        <a:srgbClr val="9A5315"/>
      </a:accent4>
      <a:accent5>
        <a:srgbClr val="F1471F"/>
      </a:accent5>
      <a:accent6>
        <a:srgbClr val="DA6FDF"/>
      </a:accent6>
      <a:hlink>
        <a:srgbClr val="6DC025"/>
      </a:hlink>
      <a:folHlink>
        <a:srgbClr val="9A5315"/>
      </a:folHlink>
    </a:clrScheme>
    <a:fontScheme name="Segoe Print">
      <a:majorFont>
        <a:latin typeface="Segoe Print"/>
        <a:ea typeface=""/>
        <a:cs typeface=""/>
      </a:majorFont>
      <a:minorFont>
        <a:latin typeface="Segoe Prin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Rainbow themed presentation</Template>
  <TotalTime>440</TotalTime>
  <Words>1628</Words>
  <Application>Microsoft Office PowerPoint</Application>
  <PresentationFormat>Widescreen</PresentationFormat>
  <Paragraphs>161</Paragraphs>
  <Slides>31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31</vt:i4>
      </vt:variant>
    </vt:vector>
  </HeadingPairs>
  <TitlesOfParts>
    <vt:vector size="35" baseType="lpstr">
      <vt:lpstr>Arial</vt:lpstr>
      <vt:lpstr>Segoe Print</vt:lpstr>
      <vt:lpstr>Wingdings</vt:lpstr>
      <vt:lpstr>Nature Illustration 16x9</vt:lpstr>
      <vt:lpstr>Buổi 0: Giới thiệu về C++ và cài đặt môi trường lập trình</vt:lpstr>
      <vt:lpstr>Khóa học này cung cấp gì?</vt:lpstr>
      <vt:lpstr>Khóa học này cung cấp gì?</vt:lpstr>
      <vt:lpstr>Tài liệu tham khảo</vt:lpstr>
      <vt:lpstr>Môi trường để biên dịch C++</vt:lpstr>
      <vt:lpstr>Giới thiệu về ngôn ngữ lập trình</vt:lpstr>
      <vt:lpstr>Phân loại ngôn ngữ lập trình</vt:lpstr>
      <vt:lpstr>Quá trình biên dịch 1 ngôn ngữ lập trình (C,C++, Java…)</vt:lpstr>
      <vt:lpstr>Tại sao lại chọn C++?</vt:lpstr>
      <vt:lpstr>Một số sản phẩm bởi C++</vt:lpstr>
      <vt:lpstr>Lịch sử hình thành C++</vt:lpstr>
      <vt:lpstr>Lịch sử hình thành C++</vt:lpstr>
      <vt:lpstr>Bjarne Stroutrup</vt:lpstr>
      <vt:lpstr>Câu hỏi trắc nghiệm</vt:lpstr>
      <vt:lpstr>Câu hỏi trắc nghiệm</vt:lpstr>
      <vt:lpstr>Câu hỏi trắc nghiệm</vt:lpstr>
      <vt:lpstr>Kiến thức bổ trợ - Đơn vị đo trên máy tính</vt:lpstr>
      <vt:lpstr>Kiến thức bổ trợ - Bảng mã ASCII</vt:lpstr>
      <vt:lpstr>PowerPoint Presentation</vt:lpstr>
      <vt:lpstr>Viết chương trình đầu tiên</vt:lpstr>
      <vt:lpstr>Hello World!</vt:lpstr>
      <vt:lpstr>Comment</vt:lpstr>
      <vt:lpstr>Comment</vt:lpstr>
      <vt:lpstr>Cấu trúc 1 chương trình C++ cơ bản</vt:lpstr>
      <vt:lpstr>Từ khóa trong C++</vt:lpstr>
      <vt:lpstr>Xuất dữ liệu cơ bản</vt:lpstr>
      <vt:lpstr>Vấn đề?</vt:lpstr>
      <vt:lpstr>Ký tự đặc biệt</vt:lpstr>
      <vt:lpstr>Kiến thức cần nhớ</vt:lpstr>
      <vt:lpstr>Kiến thức cần nhớ</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Buổi 0: Giới thiệu về C++ và cài đặt môi trường lập trình</dc:title>
  <dc:creator>Windows User</dc:creator>
  <cp:lastModifiedBy>Windows User</cp:lastModifiedBy>
  <cp:revision>41</cp:revision>
  <dcterms:created xsi:type="dcterms:W3CDTF">2018-06-20T11:35:35Z</dcterms:created>
  <dcterms:modified xsi:type="dcterms:W3CDTF">2018-06-21T11:00:49Z</dcterms:modified>
</cp:coreProperties>
</file>

<file path=docProps/thumbnail.jpeg>
</file>